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3" r:id="rId1"/>
  </p:sldMasterIdLst>
  <p:sldIdLst>
    <p:sldId id="256" r:id="rId2"/>
    <p:sldId id="291" r:id="rId3"/>
    <p:sldId id="259" r:id="rId4"/>
    <p:sldId id="260" r:id="rId5"/>
    <p:sldId id="292" r:id="rId6"/>
    <p:sldId id="258" r:id="rId7"/>
    <p:sldId id="261" r:id="rId8"/>
    <p:sldId id="262" r:id="rId9"/>
    <p:sldId id="263" r:id="rId10"/>
    <p:sldId id="265" r:id="rId11"/>
    <p:sldId id="289" r:id="rId12"/>
    <p:sldId id="290" r:id="rId13"/>
    <p:sldId id="317" r:id="rId14"/>
    <p:sldId id="318" r:id="rId15"/>
    <p:sldId id="281" r:id="rId16"/>
    <p:sldId id="283" r:id="rId17"/>
    <p:sldId id="282" r:id="rId18"/>
    <p:sldId id="319" r:id="rId19"/>
    <p:sldId id="320" r:id="rId20"/>
    <p:sldId id="321" r:id="rId21"/>
    <p:sldId id="284" r:id="rId22"/>
    <p:sldId id="322" r:id="rId23"/>
    <p:sldId id="323" r:id="rId2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787"/>
  </p:normalViewPr>
  <p:slideViewPr>
    <p:cSldViewPr snapToGrid="0" snapToObjects="1">
      <p:cViewPr varScale="1">
        <p:scale>
          <a:sx n="116" d="100"/>
          <a:sy n="116" d="100"/>
        </p:scale>
        <p:origin x="3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B422A5-B011-421A-BA0A-182B859AC9EA}"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71A0575E-572E-49B2-BDE9-FABBF6942AB2}">
      <dgm:prSet custT="1"/>
      <dgm:spPr/>
      <dgm:t>
        <a:bodyPr/>
        <a:lstStyle/>
        <a:p>
          <a:pPr>
            <a:lnSpc>
              <a:spcPct val="100000"/>
            </a:lnSpc>
            <a:defRPr b="1"/>
          </a:pPr>
          <a:r>
            <a:rPr lang="tr-TR" sz="1800"/>
            <a:t>21. Yüzyıl Eğitimi Nedir?</a:t>
          </a:r>
          <a:endParaRPr lang="en-US" sz="1800"/>
        </a:p>
      </dgm:t>
    </dgm:pt>
    <dgm:pt modelId="{7147BEB0-A86F-45DE-A296-42FC5547A4E3}" type="parTrans" cxnId="{C7E2697E-3987-4DAF-BFF6-E43EF41721E1}">
      <dgm:prSet/>
      <dgm:spPr/>
      <dgm:t>
        <a:bodyPr/>
        <a:lstStyle/>
        <a:p>
          <a:endParaRPr lang="en-US"/>
        </a:p>
      </dgm:t>
    </dgm:pt>
    <dgm:pt modelId="{4BCC867E-DAA1-49BF-96DD-296F7E10E058}" type="sibTrans" cxnId="{C7E2697E-3987-4DAF-BFF6-E43EF41721E1}">
      <dgm:prSet/>
      <dgm:spPr/>
      <dgm:t>
        <a:bodyPr/>
        <a:lstStyle/>
        <a:p>
          <a:endParaRPr lang="en-US"/>
        </a:p>
      </dgm:t>
    </dgm:pt>
    <dgm:pt modelId="{979FAA58-111E-4B9A-82E1-2F060297DFEE}">
      <dgm:prSet custT="1"/>
      <dgm:spPr/>
      <dgm:t>
        <a:bodyPr/>
        <a:lstStyle/>
        <a:p>
          <a:pPr>
            <a:lnSpc>
              <a:spcPct val="100000"/>
            </a:lnSpc>
            <a:defRPr b="1"/>
          </a:pPr>
          <a:r>
            <a:rPr lang="tr-TR" sz="1800"/>
            <a:t>21. Yüzyıl Becerileri</a:t>
          </a:r>
          <a:endParaRPr lang="en-US" sz="1800"/>
        </a:p>
      </dgm:t>
    </dgm:pt>
    <dgm:pt modelId="{6B956746-7685-436F-BD87-D5CE104EDAF1}" type="parTrans" cxnId="{43CE3989-A8B0-4813-8093-4F18ABC01F8E}">
      <dgm:prSet/>
      <dgm:spPr/>
      <dgm:t>
        <a:bodyPr/>
        <a:lstStyle/>
        <a:p>
          <a:endParaRPr lang="en-US"/>
        </a:p>
      </dgm:t>
    </dgm:pt>
    <dgm:pt modelId="{94C84981-9649-45FA-8F22-DDB6BBF7FEF5}" type="sibTrans" cxnId="{43CE3989-A8B0-4813-8093-4F18ABC01F8E}">
      <dgm:prSet/>
      <dgm:spPr/>
      <dgm:t>
        <a:bodyPr/>
        <a:lstStyle/>
        <a:p>
          <a:endParaRPr lang="en-US"/>
        </a:p>
      </dgm:t>
    </dgm:pt>
    <dgm:pt modelId="{86D2B0D4-D577-4355-BF5E-79815F9D0E11}">
      <dgm:prSet custT="1"/>
      <dgm:spPr/>
      <dgm:t>
        <a:bodyPr/>
        <a:lstStyle/>
        <a:p>
          <a:pPr>
            <a:lnSpc>
              <a:spcPct val="100000"/>
            </a:lnSpc>
            <a:defRPr b="1"/>
          </a:pPr>
          <a:r>
            <a:rPr lang="tr-TR" sz="1800"/>
            <a:t>Bilgi Toplumu ve Eğitim</a:t>
          </a:r>
          <a:endParaRPr lang="en-US" sz="1800"/>
        </a:p>
      </dgm:t>
    </dgm:pt>
    <dgm:pt modelId="{F039CD2E-617A-489F-94C7-0D41BDBD95CF}" type="parTrans" cxnId="{AB91D326-0C36-4F39-8DF3-9B6C3419BFF3}">
      <dgm:prSet/>
      <dgm:spPr/>
      <dgm:t>
        <a:bodyPr/>
        <a:lstStyle/>
        <a:p>
          <a:endParaRPr lang="en-US"/>
        </a:p>
      </dgm:t>
    </dgm:pt>
    <dgm:pt modelId="{3BC5328C-D89D-4F36-B729-93474308CA5F}" type="sibTrans" cxnId="{AB91D326-0C36-4F39-8DF3-9B6C3419BFF3}">
      <dgm:prSet/>
      <dgm:spPr/>
      <dgm:t>
        <a:bodyPr/>
        <a:lstStyle/>
        <a:p>
          <a:endParaRPr lang="en-US"/>
        </a:p>
      </dgm:t>
    </dgm:pt>
    <dgm:pt modelId="{95E4F948-C374-4D74-824A-22B841D9E217}">
      <dgm:prSet custT="1"/>
      <dgm:spPr/>
      <dgm:t>
        <a:bodyPr/>
        <a:lstStyle/>
        <a:p>
          <a:pPr>
            <a:lnSpc>
              <a:spcPct val="100000"/>
            </a:lnSpc>
            <a:defRPr b="1"/>
          </a:pPr>
          <a:r>
            <a:rPr lang="tr-TR" sz="1800"/>
            <a:t>Düşünme ve Düşünme Biçimleri</a:t>
          </a:r>
          <a:endParaRPr lang="en-US" sz="1800"/>
        </a:p>
      </dgm:t>
    </dgm:pt>
    <dgm:pt modelId="{9C73307F-65F7-4F02-ACD7-89822E2749C5}" type="parTrans" cxnId="{E1101DB6-A41F-419C-8854-48632F46F6A4}">
      <dgm:prSet/>
      <dgm:spPr/>
      <dgm:t>
        <a:bodyPr/>
        <a:lstStyle/>
        <a:p>
          <a:endParaRPr lang="en-US"/>
        </a:p>
      </dgm:t>
    </dgm:pt>
    <dgm:pt modelId="{F9899DD1-C2CC-4D30-8EC0-ECE57F4118D5}" type="sibTrans" cxnId="{E1101DB6-A41F-419C-8854-48632F46F6A4}">
      <dgm:prSet/>
      <dgm:spPr/>
      <dgm:t>
        <a:bodyPr/>
        <a:lstStyle/>
        <a:p>
          <a:endParaRPr lang="en-US"/>
        </a:p>
      </dgm:t>
    </dgm:pt>
    <dgm:pt modelId="{7DA68851-FB55-4497-A3CA-F61152C3762F}">
      <dgm:prSet custT="1"/>
      <dgm:spPr/>
      <dgm:t>
        <a:bodyPr/>
        <a:lstStyle/>
        <a:p>
          <a:pPr>
            <a:lnSpc>
              <a:spcPct val="100000"/>
            </a:lnSpc>
          </a:pPr>
          <a:r>
            <a:rPr lang="tr-TR" sz="1400"/>
            <a:t>Eleştirel Düşünme</a:t>
          </a:r>
          <a:endParaRPr lang="en-US" sz="1400"/>
        </a:p>
      </dgm:t>
    </dgm:pt>
    <dgm:pt modelId="{A5ED4165-70C2-4190-BD2F-75171562D67A}" type="parTrans" cxnId="{F5F52015-9153-4E7F-90C0-6C668C3856FF}">
      <dgm:prSet/>
      <dgm:spPr/>
      <dgm:t>
        <a:bodyPr/>
        <a:lstStyle/>
        <a:p>
          <a:endParaRPr lang="en-US"/>
        </a:p>
      </dgm:t>
    </dgm:pt>
    <dgm:pt modelId="{5B3B8CB7-BA5B-44B0-B98E-56811F823F9E}" type="sibTrans" cxnId="{F5F52015-9153-4E7F-90C0-6C668C3856FF}">
      <dgm:prSet/>
      <dgm:spPr/>
      <dgm:t>
        <a:bodyPr/>
        <a:lstStyle/>
        <a:p>
          <a:endParaRPr lang="en-US"/>
        </a:p>
      </dgm:t>
    </dgm:pt>
    <dgm:pt modelId="{06E76792-6196-470B-850A-141EA81F8EFD}">
      <dgm:prSet custT="1"/>
      <dgm:spPr/>
      <dgm:t>
        <a:bodyPr/>
        <a:lstStyle/>
        <a:p>
          <a:pPr>
            <a:lnSpc>
              <a:spcPct val="100000"/>
            </a:lnSpc>
          </a:pPr>
          <a:r>
            <a:rPr lang="tr-TR" sz="1400"/>
            <a:t>Yaratıcı Düşünme</a:t>
          </a:r>
          <a:endParaRPr lang="en-US" sz="1400"/>
        </a:p>
      </dgm:t>
    </dgm:pt>
    <dgm:pt modelId="{BDD87E29-0BA3-4667-8264-A8E7490C1CB9}" type="parTrans" cxnId="{9CB87FAD-D521-4190-9616-D0AB71356432}">
      <dgm:prSet/>
      <dgm:spPr/>
      <dgm:t>
        <a:bodyPr/>
        <a:lstStyle/>
        <a:p>
          <a:endParaRPr lang="en-US"/>
        </a:p>
      </dgm:t>
    </dgm:pt>
    <dgm:pt modelId="{9D089AF6-C565-49BF-9E44-25AA7965854D}" type="sibTrans" cxnId="{9CB87FAD-D521-4190-9616-D0AB71356432}">
      <dgm:prSet/>
      <dgm:spPr/>
      <dgm:t>
        <a:bodyPr/>
        <a:lstStyle/>
        <a:p>
          <a:endParaRPr lang="en-US"/>
        </a:p>
      </dgm:t>
    </dgm:pt>
    <dgm:pt modelId="{B5BEE436-21D6-4587-B85A-0B5325276C08}">
      <dgm:prSet custT="1"/>
      <dgm:spPr/>
      <dgm:t>
        <a:bodyPr/>
        <a:lstStyle/>
        <a:p>
          <a:pPr>
            <a:lnSpc>
              <a:spcPct val="100000"/>
            </a:lnSpc>
          </a:pPr>
          <a:r>
            <a:rPr lang="tr-TR" sz="1400"/>
            <a:t>Yansıtıcı Düşünme</a:t>
          </a:r>
          <a:endParaRPr lang="en-US" sz="1400"/>
        </a:p>
      </dgm:t>
    </dgm:pt>
    <dgm:pt modelId="{361725E1-CBBA-4EF4-B4B3-17EE492E3B57}" type="parTrans" cxnId="{C08663AC-6E63-4D3E-B0E8-4882DC448365}">
      <dgm:prSet/>
      <dgm:spPr/>
      <dgm:t>
        <a:bodyPr/>
        <a:lstStyle/>
        <a:p>
          <a:endParaRPr lang="en-US"/>
        </a:p>
      </dgm:t>
    </dgm:pt>
    <dgm:pt modelId="{A19DF73A-44B9-4A5D-9D84-90FAD97682C1}" type="sibTrans" cxnId="{C08663AC-6E63-4D3E-B0E8-4882DC448365}">
      <dgm:prSet/>
      <dgm:spPr/>
      <dgm:t>
        <a:bodyPr/>
        <a:lstStyle/>
        <a:p>
          <a:endParaRPr lang="en-US"/>
        </a:p>
      </dgm:t>
    </dgm:pt>
    <dgm:pt modelId="{9D85668B-B036-49C0-8C9A-040AD23F2ABC}">
      <dgm:prSet custT="1"/>
      <dgm:spPr/>
      <dgm:t>
        <a:bodyPr/>
        <a:lstStyle/>
        <a:p>
          <a:pPr>
            <a:lnSpc>
              <a:spcPct val="100000"/>
            </a:lnSpc>
          </a:pPr>
          <a:r>
            <a:rPr lang="tr-TR" sz="1400"/>
            <a:t>Diğer Üst Düzey Düşünme Biçimleri</a:t>
          </a:r>
          <a:endParaRPr lang="en-US" sz="1400"/>
        </a:p>
      </dgm:t>
    </dgm:pt>
    <dgm:pt modelId="{97C2C183-AA80-4DD7-A12C-0F074B92F6BB}" type="parTrans" cxnId="{520259CB-8247-4E5C-9336-0783C0A12039}">
      <dgm:prSet/>
      <dgm:spPr/>
      <dgm:t>
        <a:bodyPr/>
        <a:lstStyle/>
        <a:p>
          <a:endParaRPr lang="en-US"/>
        </a:p>
      </dgm:t>
    </dgm:pt>
    <dgm:pt modelId="{5D8025C6-3F4D-4242-8CD2-55AC860292EF}" type="sibTrans" cxnId="{520259CB-8247-4E5C-9336-0783C0A12039}">
      <dgm:prSet/>
      <dgm:spPr/>
      <dgm:t>
        <a:bodyPr/>
        <a:lstStyle/>
        <a:p>
          <a:endParaRPr lang="en-US"/>
        </a:p>
      </dgm:t>
    </dgm:pt>
    <dgm:pt modelId="{5F5D897E-40DA-43B6-9D7C-ACAAF25B4FD7}" type="pres">
      <dgm:prSet presAssocID="{B5B422A5-B011-421A-BA0A-182B859AC9EA}" presName="root" presStyleCnt="0">
        <dgm:presLayoutVars>
          <dgm:dir/>
          <dgm:resizeHandles val="exact"/>
        </dgm:presLayoutVars>
      </dgm:prSet>
      <dgm:spPr/>
    </dgm:pt>
    <dgm:pt modelId="{C36975B0-5181-4721-B3D6-11F71DB838B5}" type="pres">
      <dgm:prSet presAssocID="{71A0575E-572E-49B2-BDE9-FABBF6942AB2}" presName="compNode" presStyleCnt="0"/>
      <dgm:spPr/>
    </dgm:pt>
    <dgm:pt modelId="{778A90E0-97FE-4A21-A82A-054EDC467914}" type="pres">
      <dgm:prSet presAssocID="{71A0575E-572E-49B2-BDE9-FABBF6942AB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ınıf"/>
        </a:ext>
      </dgm:extLst>
    </dgm:pt>
    <dgm:pt modelId="{EF0F3EFA-2781-4572-965D-7F8479F5C546}" type="pres">
      <dgm:prSet presAssocID="{71A0575E-572E-49B2-BDE9-FABBF6942AB2}" presName="iconSpace" presStyleCnt="0"/>
      <dgm:spPr/>
    </dgm:pt>
    <dgm:pt modelId="{E83BC34D-C8C8-4C22-A689-0A0E752CF595}" type="pres">
      <dgm:prSet presAssocID="{71A0575E-572E-49B2-BDE9-FABBF6942AB2}" presName="parTx" presStyleLbl="revTx" presStyleIdx="0" presStyleCnt="8">
        <dgm:presLayoutVars>
          <dgm:chMax val="0"/>
          <dgm:chPref val="0"/>
        </dgm:presLayoutVars>
      </dgm:prSet>
      <dgm:spPr/>
    </dgm:pt>
    <dgm:pt modelId="{5DE5420A-91BD-4F52-9041-639C8F027497}" type="pres">
      <dgm:prSet presAssocID="{71A0575E-572E-49B2-BDE9-FABBF6942AB2}" presName="txSpace" presStyleCnt="0"/>
      <dgm:spPr/>
    </dgm:pt>
    <dgm:pt modelId="{DC79DB8E-67BA-41B7-BBE9-2F33EAFAADDA}" type="pres">
      <dgm:prSet presAssocID="{71A0575E-572E-49B2-BDE9-FABBF6942AB2}" presName="desTx" presStyleLbl="revTx" presStyleIdx="1" presStyleCnt="8">
        <dgm:presLayoutVars/>
      </dgm:prSet>
      <dgm:spPr/>
    </dgm:pt>
    <dgm:pt modelId="{E4400698-176C-4A06-B725-5ADD72758B83}" type="pres">
      <dgm:prSet presAssocID="{4BCC867E-DAA1-49BF-96DD-296F7E10E058}" presName="sibTrans" presStyleCnt="0"/>
      <dgm:spPr/>
    </dgm:pt>
    <dgm:pt modelId="{FBA99526-A9E9-47F0-B975-A1CE523FADBD}" type="pres">
      <dgm:prSet presAssocID="{979FAA58-111E-4B9A-82E1-2F060297DFEE}" presName="compNode" presStyleCnt="0"/>
      <dgm:spPr/>
    </dgm:pt>
    <dgm:pt modelId="{00E39724-3E80-48D2-A44D-6DA7AAC9FB04}" type="pres">
      <dgm:prSet presAssocID="{979FAA58-111E-4B9A-82E1-2F060297DFE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ining Tools"/>
        </a:ext>
      </dgm:extLst>
    </dgm:pt>
    <dgm:pt modelId="{0EE521A5-A7F2-4F09-B95E-A61A22C7CE97}" type="pres">
      <dgm:prSet presAssocID="{979FAA58-111E-4B9A-82E1-2F060297DFEE}" presName="iconSpace" presStyleCnt="0"/>
      <dgm:spPr/>
    </dgm:pt>
    <dgm:pt modelId="{65887D84-495B-4B2F-855B-18ABA1914CDE}" type="pres">
      <dgm:prSet presAssocID="{979FAA58-111E-4B9A-82E1-2F060297DFEE}" presName="parTx" presStyleLbl="revTx" presStyleIdx="2" presStyleCnt="8">
        <dgm:presLayoutVars>
          <dgm:chMax val="0"/>
          <dgm:chPref val="0"/>
        </dgm:presLayoutVars>
      </dgm:prSet>
      <dgm:spPr/>
    </dgm:pt>
    <dgm:pt modelId="{72BE9D18-0E4D-41AE-8766-C153CB8FD991}" type="pres">
      <dgm:prSet presAssocID="{979FAA58-111E-4B9A-82E1-2F060297DFEE}" presName="txSpace" presStyleCnt="0"/>
      <dgm:spPr/>
    </dgm:pt>
    <dgm:pt modelId="{BDF0AA19-87E5-4E20-99FA-E1AA7B5F338A}" type="pres">
      <dgm:prSet presAssocID="{979FAA58-111E-4B9A-82E1-2F060297DFEE}" presName="desTx" presStyleLbl="revTx" presStyleIdx="3" presStyleCnt="8">
        <dgm:presLayoutVars/>
      </dgm:prSet>
      <dgm:spPr/>
    </dgm:pt>
    <dgm:pt modelId="{8CB20DDF-2AC0-4B5C-86A7-C840BD74B5B6}" type="pres">
      <dgm:prSet presAssocID="{94C84981-9649-45FA-8F22-DDB6BBF7FEF5}" presName="sibTrans" presStyleCnt="0"/>
      <dgm:spPr/>
    </dgm:pt>
    <dgm:pt modelId="{E62AFAB2-97DF-410E-96C2-B54002D4BD7F}" type="pres">
      <dgm:prSet presAssocID="{86D2B0D4-D577-4355-BF5E-79815F9D0E11}" presName="compNode" presStyleCnt="0"/>
      <dgm:spPr/>
    </dgm:pt>
    <dgm:pt modelId="{92E3FA71-8431-4A67-9F49-F79069321B6A}" type="pres">
      <dgm:prSet presAssocID="{86D2B0D4-D577-4355-BF5E-79815F9D0E1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itaplar"/>
        </a:ext>
      </dgm:extLst>
    </dgm:pt>
    <dgm:pt modelId="{F662B705-71D3-4DEE-8E7F-C71B11221CFB}" type="pres">
      <dgm:prSet presAssocID="{86D2B0D4-D577-4355-BF5E-79815F9D0E11}" presName="iconSpace" presStyleCnt="0"/>
      <dgm:spPr/>
    </dgm:pt>
    <dgm:pt modelId="{D5ACB61E-CD84-423C-AA95-F9C3814FA007}" type="pres">
      <dgm:prSet presAssocID="{86D2B0D4-D577-4355-BF5E-79815F9D0E11}" presName="parTx" presStyleLbl="revTx" presStyleIdx="4" presStyleCnt="8">
        <dgm:presLayoutVars>
          <dgm:chMax val="0"/>
          <dgm:chPref val="0"/>
        </dgm:presLayoutVars>
      </dgm:prSet>
      <dgm:spPr/>
    </dgm:pt>
    <dgm:pt modelId="{EA7D9B15-AE2B-4216-987A-207EC87FF127}" type="pres">
      <dgm:prSet presAssocID="{86D2B0D4-D577-4355-BF5E-79815F9D0E11}" presName="txSpace" presStyleCnt="0"/>
      <dgm:spPr/>
    </dgm:pt>
    <dgm:pt modelId="{35666FC1-67FD-4EE2-9BAB-28952953773D}" type="pres">
      <dgm:prSet presAssocID="{86D2B0D4-D577-4355-BF5E-79815F9D0E11}" presName="desTx" presStyleLbl="revTx" presStyleIdx="5" presStyleCnt="8">
        <dgm:presLayoutVars/>
      </dgm:prSet>
      <dgm:spPr/>
    </dgm:pt>
    <dgm:pt modelId="{375D48EA-7136-4B72-BBA7-49ACA0B92C10}" type="pres">
      <dgm:prSet presAssocID="{3BC5328C-D89D-4F36-B729-93474308CA5F}" presName="sibTrans" presStyleCnt="0"/>
      <dgm:spPr/>
    </dgm:pt>
    <dgm:pt modelId="{3F2BBAFA-7ABF-48FD-9A18-395FC4F3074F}" type="pres">
      <dgm:prSet presAssocID="{95E4F948-C374-4D74-824A-22B841D9E217}" presName="compNode" presStyleCnt="0"/>
      <dgm:spPr/>
    </dgm:pt>
    <dgm:pt modelId="{249DD333-D0BC-48BB-896E-BD2ADA12B48A}" type="pres">
      <dgm:prSet presAssocID="{95E4F948-C374-4D74-824A-22B841D9E21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49BE5959-583B-431E-933A-BB9C7256A787}" type="pres">
      <dgm:prSet presAssocID="{95E4F948-C374-4D74-824A-22B841D9E217}" presName="iconSpace" presStyleCnt="0"/>
      <dgm:spPr/>
    </dgm:pt>
    <dgm:pt modelId="{E1E6178D-CC93-453C-B462-013315BF37EF}" type="pres">
      <dgm:prSet presAssocID="{95E4F948-C374-4D74-824A-22B841D9E217}" presName="parTx" presStyleLbl="revTx" presStyleIdx="6" presStyleCnt="8">
        <dgm:presLayoutVars>
          <dgm:chMax val="0"/>
          <dgm:chPref val="0"/>
        </dgm:presLayoutVars>
      </dgm:prSet>
      <dgm:spPr/>
    </dgm:pt>
    <dgm:pt modelId="{A6DED0C5-716F-436D-9815-0BCD6CB40411}" type="pres">
      <dgm:prSet presAssocID="{95E4F948-C374-4D74-824A-22B841D9E217}" presName="txSpace" presStyleCnt="0"/>
      <dgm:spPr/>
    </dgm:pt>
    <dgm:pt modelId="{2698E702-C040-4E11-BC59-045EDCF99338}" type="pres">
      <dgm:prSet presAssocID="{95E4F948-C374-4D74-824A-22B841D9E217}" presName="desTx" presStyleLbl="revTx" presStyleIdx="7" presStyleCnt="8">
        <dgm:presLayoutVars/>
      </dgm:prSet>
      <dgm:spPr/>
    </dgm:pt>
  </dgm:ptLst>
  <dgm:cxnLst>
    <dgm:cxn modelId="{F5F52015-9153-4E7F-90C0-6C668C3856FF}" srcId="{95E4F948-C374-4D74-824A-22B841D9E217}" destId="{7DA68851-FB55-4497-A3CA-F61152C3762F}" srcOrd="0" destOrd="0" parTransId="{A5ED4165-70C2-4190-BD2F-75171562D67A}" sibTransId="{5B3B8CB7-BA5B-44B0-B98E-56811F823F9E}"/>
    <dgm:cxn modelId="{0AC3E419-99C2-B14F-99B7-D78516081AB8}" type="presOf" srcId="{B5B422A5-B011-421A-BA0A-182B859AC9EA}" destId="{5F5D897E-40DA-43B6-9D7C-ACAAF25B4FD7}" srcOrd="0" destOrd="0" presId="urn:microsoft.com/office/officeart/2018/5/layout/CenteredIconLabelDescriptionList"/>
    <dgm:cxn modelId="{58F51323-ECF4-AA41-9DDE-7460F72E4ADA}" type="presOf" srcId="{86D2B0D4-D577-4355-BF5E-79815F9D0E11}" destId="{D5ACB61E-CD84-423C-AA95-F9C3814FA007}" srcOrd="0" destOrd="0" presId="urn:microsoft.com/office/officeart/2018/5/layout/CenteredIconLabelDescriptionList"/>
    <dgm:cxn modelId="{82296026-4C1C-FC48-B9FC-9F554D10E44E}" type="presOf" srcId="{71A0575E-572E-49B2-BDE9-FABBF6942AB2}" destId="{E83BC34D-C8C8-4C22-A689-0A0E752CF595}" srcOrd="0" destOrd="0" presId="urn:microsoft.com/office/officeart/2018/5/layout/CenteredIconLabelDescriptionList"/>
    <dgm:cxn modelId="{AB91D326-0C36-4F39-8DF3-9B6C3419BFF3}" srcId="{B5B422A5-B011-421A-BA0A-182B859AC9EA}" destId="{86D2B0D4-D577-4355-BF5E-79815F9D0E11}" srcOrd="2" destOrd="0" parTransId="{F039CD2E-617A-489F-94C7-0D41BDBD95CF}" sibTransId="{3BC5328C-D89D-4F36-B729-93474308CA5F}"/>
    <dgm:cxn modelId="{7A512963-0BEF-2540-9563-DC645C01FDAC}" type="presOf" srcId="{979FAA58-111E-4B9A-82E1-2F060297DFEE}" destId="{65887D84-495B-4B2F-855B-18ABA1914CDE}" srcOrd="0" destOrd="0" presId="urn:microsoft.com/office/officeart/2018/5/layout/CenteredIconLabelDescriptionList"/>
    <dgm:cxn modelId="{C7E2697E-3987-4DAF-BFF6-E43EF41721E1}" srcId="{B5B422A5-B011-421A-BA0A-182B859AC9EA}" destId="{71A0575E-572E-49B2-BDE9-FABBF6942AB2}" srcOrd="0" destOrd="0" parTransId="{7147BEB0-A86F-45DE-A296-42FC5547A4E3}" sibTransId="{4BCC867E-DAA1-49BF-96DD-296F7E10E058}"/>
    <dgm:cxn modelId="{43CE3989-A8B0-4813-8093-4F18ABC01F8E}" srcId="{B5B422A5-B011-421A-BA0A-182B859AC9EA}" destId="{979FAA58-111E-4B9A-82E1-2F060297DFEE}" srcOrd="1" destOrd="0" parTransId="{6B956746-7685-436F-BD87-D5CE104EDAF1}" sibTransId="{94C84981-9649-45FA-8F22-DDB6BBF7FEF5}"/>
    <dgm:cxn modelId="{2EA55598-AC45-F244-8985-596A7ED08E2B}" type="presOf" srcId="{06E76792-6196-470B-850A-141EA81F8EFD}" destId="{2698E702-C040-4E11-BC59-045EDCF99338}" srcOrd="0" destOrd="1" presId="urn:microsoft.com/office/officeart/2018/5/layout/CenteredIconLabelDescriptionList"/>
    <dgm:cxn modelId="{1C6B349A-9278-5042-BF1D-29D9307F3ED2}" type="presOf" srcId="{B5BEE436-21D6-4587-B85A-0B5325276C08}" destId="{2698E702-C040-4E11-BC59-045EDCF99338}" srcOrd="0" destOrd="2" presId="urn:microsoft.com/office/officeart/2018/5/layout/CenteredIconLabelDescriptionList"/>
    <dgm:cxn modelId="{C08663AC-6E63-4D3E-B0E8-4882DC448365}" srcId="{95E4F948-C374-4D74-824A-22B841D9E217}" destId="{B5BEE436-21D6-4587-B85A-0B5325276C08}" srcOrd="2" destOrd="0" parTransId="{361725E1-CBBA-4EF4-B4B3-17EE492E3B57}" sibTransId="{A19DF73A-44B9-4A5D-9D84-90FAD97682C1}"/>
    <dgm:cxn modelId="{9CB87FAD-D521-4190-9616-D0AB71356432}" srcId="{95E4F948-C374-4D74-824A-22B841D9E217}" destId="{06E76792-6196-470B-850A-141EA81F8EFD}" srcOrd="1" destOrd="0" parTransId="{BDD87E29-0BA3-4667-8264-A8E7490C1CB9}" sibTransId="{9D089AF6-C565-49BF-9E44-25AA7965854D}"/>
    <dgm:cxn modelId="{E1101DB6-A41F-419C-8854-48632F46F6A4}" srcId="{B5B422A5-B011-421A-BA0A-182B859AC9EA}" destId="{95E4F948-C374-4D74-824A-22B841D9E217}" srcOrd="3" destOrd="0" parTransId="{9C73307F-65F7-4F02-ACD7-89822E2749C5}" sibTransId="{F9899DD1-C2CC-4D30-8EC0-ECE57F4118D5}"/>
    <dgm:cxn modelId="{15070ABE-EFCD-A148-A0C5-E67FC9C0FD0F}" type="presOf" srcId="{9D85668B-B036-49C0-8C9A-040AD23F2ABC}" destId="{2698E702-C040-4E11-BC59-045EDCF99338}" srcOrd="0" destOrd="3" presId="urn:microsoft.com/office/officeart/2018/5/layout/CenteredIconLabelDescriptionList"/>
    <dgm:cxn modelId="{520259CB-8247-4E5C-9336-0783C0A12039}" srcId="{95E4F948-C374-4D74-824A-22B841D9E217}" destId="{9D85668B-B036-49C0-8C9A-040AD23F2ABC}" srcOrd="3" destOrd="0" parTransId="{97C2C183-AA80-4DD7-A12C-0F074B92F6BB}" sibTransId="{5D8025C6-3F4D-4242-8CD2-55AC860292EF}"/>
    <dgm:cxn modelId="{671820F8-536A-9847-B3A4-E385D726641F}" type="presOf" srcId="{7DA68851-FB55-4497-A3CA-F61152C3762F}" destId="{2698E702-C040-4E11-BC59-045EDCF99338}" srcOrd="0" destOrd="0" presId="urn:microsoft.com/office/officeart/2018/5/layout/CenteredIconLabelDescriptionList"/>
    <dgm:cxn modelId="{6DA814FB-9C0E-1E45-B112-3C70777062AE}" type="presOf" srcId="{95E4F948-C374-4D74-824A-22B841D9E217}" destId="{E1E6178D-CC93-453C-B462-013315BF37EF}" srcOrd="0" destOrd="0" presId="urn:microsoft.com/office/officeart/2018/5/layout/CenteredIconLabelDescriptionList"/>
    <dgm:cxn modelId="{EFEE01F2-E96F-444D-8153-0863A1A076D3}" type="presParOf" srcId="{5F5D897E-40DA-43B6-9D7C-ACAAF25B4FD7}" destId="{C36975B0-5181-4721-B3D6-11F71DB838B5}" srcOrd="0" destOrd="0" presId="urn:microsoft.com/office/officeart/2018/5/layout/CenteredIconLabelDescriptionList"/>
    <dgm:cxn modelId="{996FC58B-13C5-624D-A136-AAC7FB921094}" type="presParOf" srcId="{C36975B0-5181-4721-B3D6-11F71DB838B5}" destId="{778A90E0-97FE-4A21-A82A-054EDC467914}" srcOrd="0" destOrd="0" presId="urn:microsoft.com/office/officeart/2018/5/layout/CenteredIconLabelDescriptionList"/>
    <dgm:cxn modelId="{5CE611ED-869E-3841-9AB3-7003B7A1F7EE}" type="presParOf" srcId="{C36975B0-5181-4721-B3D6-11F71DB838B5}" destId="{EF0F3EFA-2781-4572-965D-7F8479F5C546}" srcOrd="1" destOrd="0" presId="urn:microsoft.com/office/officeart/2018/5/layout/CenteredIconLabelDescriptionList"/>
    <dgm:cxn modelId="{06881EEC-37D5-714E-9ED1-CBA502C8D62D}" type="presParOf" srcId="{C36975B0-5181-4721-B3D6-11F71DB838B5}" destId="{E83BC34D-C8C8-4C22-A689-0A0E752CF595}" srcOrd="2" destOrd="0" presId="urn:microsoft.com/office/officeart/2018/5/layout/CenteredIconLabelDescriptionList"/>
    <dgm:cxn modelId="{924EB46D-07F8-6647-9F69-341822A8B839}" type="presParOf" srcId="{C36975B0-5181-4721-B3D6-11F71DB838B5}" destId="{5DE5420A-91BD-4F52-9041-639C8F027497}" srcOrd="3" destOrd="0" presId="urn:microsoft.com/office/officeart/2018/5/layout/CenteredIconLabelDescriptionList"/>
    <dgm:cxn modelId="{3070D495-9644-804C-91B7-02A43783EF35}" type="presParOf" srcId="{C36975B0-5181-4721-B3D6-11F71DB838B5}" destId="{DC79DB8E-67BA-41B7-BBE9-2F33EAFAADDA}" srcOrd="4" destOrd="0" presId="urn:microsoft.com/office/officeart/2018/5/layout/CenteredIconLabelDescriptionList"/>
    <dgm:cxn modelId="{954B4634-5696-6244-804A-35587799F959}" type="presParOf" srcId="{5F5D897E-40DA-43B6-9D7C-ACAAF25B4FD7}" destId="{E4400698-176C-4A06-B725-5ADD72758B83}" srcOrd="1" destOrd="0" presId="urn:microsoft.com/office/officeart/2018/5/layout/CenteredIconLabelDescriptionList"/>
    <dgm:cxn modelId="{89CF4A46-6F06-5943-B5AE-C17043A5BA3C}" type="presParOf" srcId="{5F5D897E-40DA-43B6-9D7C-ACAAF25B4FD7}" destId="{FBA99526-A9E9-47F0-B975-A1CE523FADBD}" srcOrd="2" destOrd="0" presId="urn:microsoft.com/office/officeart/2018/5/layout/CenteredIconLabelDescriptionList"/>
    <dgm:cxn modelId="{A0BA253F-E30B-564E-A640-80327B278C47}" type="presParOf" srcId="{FBA99526-A9E9-47F0-B975-A1CE523FADBD}" destId="{00E39724-3E80-48D2-A44D-6DA7AAC9FB04}" srcOrd="0" destOrd="0" presId="urn:microsoft.com/office/officeart/2018/5/layout/CenteredIconLabelDescriptionList"/>
    <dgm:cxn modelId="{B37A157A-FDFF-7949-A26E-283121AFEA99}" type="presParOf" srcId="{FBA99526-A9E9-47F0-B975-A1CE523FADBD}" destId="{0EE521A5-A7F2-4F09-B95E-A61A22C7CE97}" srcOrd="1" destOrd="0" presId="urn:microsoft.com/office/officeart/2018/5/layout/CenteredIconLabelDescriptionList"/>
    <dgm:cxn modelId="{2E8060EC-509A-8D43-A78E-919930A17A5D}" type="presParOf" srcId="{FBA99526-A9E9-47F0-B975-A1CE523FADBD}" destId="{65887D84-495B-4B2F-855B-18ABA1914CDE}" srcOrd="2" destOrd="0" presId="urn:microsoft.com/office/officeart/2018/5/layout/CenteredIconLabelDescriptionList"/>
    <dgm:cxn modelId="{6396E66C-1C97-9649-B188-B8B6DCCF59E4}" type="presParOf" srcId="{FBA99526-A9E9-47F0-B975-A1CE523FADBD}" destId="{72BE9D18-0E4D-41AE-8766-C153CB8FD991}" srcOrd="3" destOrd="0" presId="urn:microsoft.com/office/officeart/2018/5/layout/CenteredIconLabelDescriptionList"/>
    <dgm:cxn modelId="{A2EC9B19-BDC1-7142-91B2-35D6922E7D2F}" type="presParOf" srcId="{FBA99526-A9E9-47F0-B975-A1CE523FADBD}" destId="{BDF0AA19-87E5-4E20-99FA-E1AA7B5F338A}" srcOrd="4" destOrd="0" presId="urn:microsoft.com/office/officeart/2018/5/layout/CenteredIconLabelDescriptionList"/>
    <dgm:cxn modelId="{8B367A3F-7868-7C4D-B1CA-7064E0466794}" type="presParOf" srcId="{5F5D897E-40DA-43B6-9D7C-ACAAF25B4FD7}" destId="{8CB20DDF-2AC0-4B5C-86A7-C840BD74B5B6}" srcOrd="3" destOrd="0" presId="urn:microsoft.com/office/officeart/2018/5/layout/CenteredIconLabelDescriptionList"/>
    <dgm:cxn modelId="{7D72751E-C13B-9842-9092-FC11FDB95034}" type="presParOf" srcId="{5F5D897E-40DA-43B6-9D7C-ACAAF25B4FD7}" destId="{E62AFAB2-97DF-410E-96C2-B54002D4BD7F}" srcOrd="4" destOrd="0" presId="urn:microsoft.com/office/officeart/2018/5/layout/CenteredIconLabelDescriptionList"/>
    <dgm:cxn modelId="{68FCFE28-9DED-5144-9F3A-E80B96D7360C}" type="presParOf" srcId="{E62AFAB2-97DF-410E-96C2-B54002D4BD7F}" destId="{92E3FA71-8431-4A67-9F49-F79069321B6A}" srcOrd="0" destOrd="0" presId="urn:microsoft.com/office/officeart/2018/5/layout/CenteredIconLabelDescriptionList"/>
    <dgm:cxn modelId="{5E9C1F6A-998B-D74B-8CAD-B98FC2DA4707}" type="presParOf" srcId="{E62AFAB2-97DF-410E-96C2-B54002D4BD7F}" destId="{F662B705-71D3-4DEE-8E7F-C71B11221CFB}" srcOrd="1" destOrd="0" presId="urn:microsoft.com/office/officeart/2018/5/layout/CenteredIconLabelDescriptionList"/>
    <dgm:cxn modelId="{627C04C9-84B3-0B4A-866A-41968231E0B4}" type="presParOf" srcId="{E62AFAB2-97DF-410E-96C2-B54002D4BD7F}" destId="{D5ACB61E-CD84-423C-AA95-F9C3814FA007}" srcOrd="2" destOrd="0" presId="urn:microsoft.com/office/officeart/2018/5/layout/CenteredIconLabelDescriptionList"/>
    <dgm:cxn modelId="{8EAFF046-6D8B-B144-8984-3DFB77814999}" type="presParOf" srcId="{E62AFAB2-97DF-410E-96C2-B54002D4BD7F}" destId="{EA7D9B15-AE2B-4216-987A-207EC87FF127}" srcOrd="3" destOrd="0" presId="urn:microsoft.com/office/officeart/2018/5/layout/CenteredIconLabelDescriptionList"/>
    <dgm:cxn modelId="{6DB78976-0E86-E340-A793-2127EADF061B}" type="presParOf" srcId="{E62AFAB2-97DF-410E-96C2-B54002D4BD7F}" destId="{35666FC1-67FD-4EE2-9BAB-28952953773D}" srcOrd="4" destOrd="0" presId="urn:microsoft.com/office/officeart/2018/5/layout/CenteredIconLabelDescriptionList"/>
    <dgm:cxn modelId="{4D03C542-5CB3-6C4F-95A0-54591EE4567E}" type="presParOf" srcId="{5F5D897E-40DA-43B6-9D7C-ACAAF25B4FD7}" destId="{375D48EA-7136-4B72-BBA7-49ACA0B92C10}" srcOrd="5" destOrd="0" presId="urn:microsoft.com/office/officeart/2018/5/layout/CenteredIconLabelDescriptionList"/>
    <dgm:cxn modelId="{5E78E82F-8ABE-C142-A77F-6386F48BEEAF}" type="presParOf" srcId="{5F5D897E-40DA-43B6-9D7C-ACAAF25B4FD7}" destId="{3F2BBAFA-7ABF-48FD-9A18-395FC4F3074F}" srcOrd="6" destOrd="0" presId="urn:microsoft.com/office/officeart/2018/5/layout/CenteredIconLabelDescriptionList"/>
    <dgm:cxn modelId="{23DD1E7F-228D-D642-83CB-2A0DE7A60858}" type="presParOf" srcId="{3F2BBAFA-7ABF-48FD-9A18-395FC4F3074F}" destId="{249DD333-D0BC-48BB-896E-BD2ADA12B48A}" srcOrd="0" destOrd="0" presId="urn:microsoft.com/office/officeart/2018/5/layout/CenteredIconLabelDescriptionList"/>
    <dgm:cxn modelId="{87932038-E3D2-4B49-ABEB-BFCC0C62570C}" type="presParOf" srcId="{3F2BBAFA-7ABF-48FD-9A18-395FC4F3074F}" destId="{49BE5959-583B-431E-933A-BB9C7256A787}" srcOrd="1" destOrd="0" presId="urn:microsoft.com/office/officeart/2018/5/layout/CenteredIconLabelDescriptionList"/>
    <dgm:cxn modelId="{C9690410-31AD-E64A-AE26-6295E784F2F3}" type="presParOf" srcId="{3F2BBAFA-7ABF-48FD-9A18-395FC4F3074F}" destId="{E1E6178D-CC93-453C-B462-013315BF37EF}" srcOrd="2" destOrd="0" presId="urn:microsoft.com/office/officeart/2018/5/layout/CenteredIconLabelDescriptionList"/>
    <dgm:cxn modelId="{8EEAF6F5-1616-074E-852B-03876B550C65}" type="presParOf" srcId="{3F2BBAFA-7ABF-48FD-9A18-395FC4F3074F}" destId="{A6DED0C5-716F-436D-9815-0BCD6CB40411}" srcOrd="3" destOrd="0" presId="urn:microsoft.com/office/officeart/2018/5/layout/CenteredIconLabelDescriptionList"/>
    <dgm:cxn modelId="{02282491-33ED-9A4A-810C-7415A4C00351}" type="presParOf" srcId="{3F2BBAFA-7ABF-48FD-9A18-395FC4F3074F}" destId="{2698E702-C040-4E11-BC59-045EDCF99338}"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2022E3-FC06-0B41-8049-0EC08830DD6B}"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tr-TR"/>
        </a:p>
      </dgm:t>
    </dgm:pt>
    <dgm:pt modelId="{2D52DC52-B643-894D-915D-AED77479432E}">
      <dgm:prSet/>
      <dgm:spPr/>
      <dgm:t>
        <a:bodyPr/>
        <a:lstStyle/>
        <a:p>
          <a:r>
            <a:rPr lang="tr-TR" dirty="0"/>
            <a:t>«Geleceğin cahili okumayan değil; nasıl öğreneceğini bilmeyen kişi olacaktır.»</a:t>
          </a:r>
          <a:br>
            <a:rPr lang="tr-TR" dirty="0"/>
          </a:br>
          <a:r>
            <a:rPr lang="tr-TR" dirty="0"/>
            <a:t>			</a:t>
          </a:r>
          <a:r>
            <a:rPr lang="tr-TR" dirty="0" err="1"/>
            <a:t>Alvin</a:t>
          </a:r>
          <a:r>
            <a:rPr lang="tr-TR" dirty="0"/>
            <a:t> </a:t>
          </a:r>
          <a:r>
            <a:rPr lang="tr-TR" dirty="0" err="1"/>
            <a:t>Toffler</a:t>
          </a:r>
          <a:endParaRPr lang="tr-TR" dirty="0"/>
        </a:p>
      </dgm:t>
    </dgm:pt>
    <dgm:pt modelId="{E1ED6B46-FF11-AD40-AEA0-2514D0FD45F3}" type="parTrans" cxnId="{52B9E664-056F-034F-A087-4D75F6FBAFA5}">
      <dgm:prSet/>
      <dgm:spPr/>
      <dgm:t>
        <a:bodyPr/>
        <a:lstStyle/>
        <a:p>
          <a:endParaRPr lang="tr-TR"/>
        </a:p>
      </dgm:t>
    </dgm:pt>
    <dgm:pt modelId="{231EA576-C68C-5540-B7D7-63DD7CC3052C}" type="sibTrans" cxnId="{52B9E664-056F-034F-A087-4D75F6FBAFA5}">
      <dgm:prSet/>
      <dgm:spPr/>
      <dgm:t>
        <a:bodyPr/>
        <a:lstStyle/>
        <a:p>
          <a:endParaRPr lang="tr-TR"/>
        </a:p>
      </dgm:t>
    </dgm:pt>
    <dgm:pt modelId="{4341607A-5868-C34A-A359-977304DCF3A7}" type="pres">
      <dgm:prSet presAssocID="{702022E3-FC06-0B41-8049-0EC08830DD6B}" presName="linear" presStyleCnt="0">
        <dgm:presLayoutVars>
          <dgm:animLvl val="lvl"/>
          <dgm:resizeHandles val="exact"/>
        </dgm:presLayoutVars>
      </dgm:prSet>
      <dgm:spPr/>
    </dgm:pt>
    <dgm:pt modelId="{9211070B-CBC5-E243-BB35-39C11FD50897}" type="pres">
      <dgm:prSet presAssocID="{2D52DC52-B643-894D-915D-AED77479432E}" presName="parentText" presStyleLbl="node1" presStyleIdx="0" presStyleCnt="1">
        <dgm:presLayoutVars>
          <dgm:chMax val="0"/>
          <dgm:bulletEnabled val="1"/>
        </dgm:presLayoutVars>
      </dgm:prSet>
      <dgm:spPr/>
    </dgm:pt>
  </dgm:ptLst>
  <dgm:cxnLst>
    <dgm:cxn modelId="{AAF6761B-6F90-8349-BDE3-705D392F1F2B}" type="presOf" srcId="{2D52DC52-B643-894D-915D-AED77479432E}" destId="{9211070B-CBC5-E243-BB35-39C11FD50897}" srcOrd="0" destOrd="0" presId="urn:microsoft.com/office/officeart/2005/8/layout/vList2"/>
    <dgm:cxn modelId="{52B9E664-056F-034F-A087-4D75F6FBAFA5}" srcId="{702022E3-FC06-0B41-8049-0EC08830DD6B}" destId="{2D52DC52-B643-894D-915D-AED77479432E}" srcOrd="0" destOrd="0" parTransId="{E1ED6B46-FF11-AD40-AEA0-2514D0FD45F3}" sibTransId="{231EA576-C68C-5540-B7D7-63DD7CC3052C}"/>
    <dgm:cxn modelId="{0C13A3F6-E2C4-2F4A-9A1C-3A532FD033C4}" type="presOf" srcId="{702022E3-FC06-0B41-8049-0EC08830DD6B}" destId="{4341607A-5868-C34A-A359-977304DCF3A7}" srcOrd="0" destOrd="0" presId="urn:microsoft.com/office/officeart/2005/8/layout/vList2"/>
    <dgm:cxn modelId="{C2085B6C-1D2A-784A-849E-ADFEE8DF0769}" type="presParOf" srcId="{4341607A-5868-C34A-A359-977304DCF3A7}" destId="{9211070B-CBC5-E243-BB35-39C11FD5089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42D1E5-6FE2-7E4D-AED6-6288B57F085D}" type="doc">
      <dgm:prSet loTypeId="urn:microsoft.com/office/officeart/2005/8/layout/default" loCatId="list" qsTypeId="urn:microsoft.com/office/officeart/2005/8/quickstyle/simple1" qsCatId="simple" csTypeId="urn:microsoft.com/office/officeart/2005/8/colors/accent5_2" csCatId="accent5"/>
      <dgm:spPr/>
      <dgm:t>
        <a:bodyPr/>
        <a:lstStyle/>
        <a:p>
          <a:endParaRPr lang="tr-TR"/>
        </a:p>
      </dgm:t>
    </dgm:pt>
    <dgm:pt modelId="{913E87DF-E383-D847-8DE4-60A900F2377C}">
      <dgm:prSet/>
      <dgm:spPr/>
      <dgm:t>
        <a:bodyPr/>
        <a:lstStyle/>
        <a:p>
          <a:r>
            <a:rPr lang="tr-TR"/>
            <a:t>Öğrenci merkezli eğitim anlayışı</a:t>
          </a:r>
        </a:p>
      </dgm:t>
    </dgm:pt>
    <dgm:pt modelId="{A385C7D3-B192-064F-AD1F-992240557C83}" type="parTrans" cxnId="{5F83E79B-B0B9-7742-9306-E8CDFBBD222F}">
      <dgm:prSet/>
      <dgm:spPr/>
      <dgm:t>
        <a:bodyPr/>
        <a:lstStyle/>
        <a:p>
          <a:endParaRPr lang="tr-TR"/>
        </a:p>
      </dgm:t>
    </dgm:pt>
    <dgm:pt modelId="{FA9F9109-10A3-9646-A19D-3B3426B8A1A0}" type="sibTrans" cxnId="{5F83E79B-B0B9-7742-9306-E8CDFBBD222F}">
      <dgm:prSet/>
      <dgm:spPr/>
      <dgm:t>
        <a:bodyPr/>
        <a:lstStyle/>
        <a:p>
          <a:endParaRPr lang="tr-TR"/>
        </a:p>
      </dgm:t>
    </dgm:pt>
    <dgm:pt modelId="{A65CA264-9E36-724C-A37B-17FF46BF0C0F}">
      <dgm:prSet/>
      <dgm:spPr/>
      <dgm:t>
        <a:bodyPr/>
        <a:lstStyle/>
        <a:p>
          <a:r>
            <a:rPr lang="tr-TR"/>
            <a:t>Eğitim sürecine destek veren her türü teknolojik ekipman</a:t>
          </a:r>
        </a:p>
      </dgm:t>
    </dgm:pt>
    <dgm:pt modelId="{E26D4527-1E2D-8344-91ED-B9C1F3A82EA1}" type="parTrans" cxnId="{33F64BA8-C43E-E147-9C5C-A328807333AD}">
      <dgm:prSet/>
      <dgm:spPr/>
      <dgm:t>
        <a:bodyPr/>
        <a:lstStyle/>
        <a:p>
          <a:endParaRPr lang="tr-TR"/>
        </a:p>
      </dgm:t>
    </dgm:pt>
    <dgm:pt modelId="{82D92815-E760-1B41-AFA5-EDB5D5A0F9E3}" type="sibTrans" cxnId="{33F64BA8-C43E-E147-9C5C-A328807333AD}">
      <dgm:prSet/>
      <dgm:spPr/>
      <dgm:t>
        <a:bodyPr/>
        <a:lstStyle/>
        <a:p>
          <a:endParaRPr lang="tr-TR"/>
        </a:p>
      </dgm:t>
    </dgm:pt>
    <dgm:pt modelId="{F55E418B-DB43-B040-AF3F-32CE082686FC}">
      <dgm:prSet/>
      <dgm:spPr/>
      <dgm:t>
        <a:bodyPr/>
        <a:lstStyle/>
        <a:p>
          <a:r>
            <a:rPr lang="tr-TR" dirty="0"/>
            <a:t>Aktif öğrenme katılımı</a:t>
          </a:r>
        </a:p>
      </dgm:t>
    </dgm:pt>
    <dgm:pt modelId="{3D2F6BC4-7C2D-DE4D-89D1-D6061F26BDB7}" type="parTrans" cxnId="{9CC75A67-E1A8-BF4B-8553-8350AA8AF868}">
      <dgm:prSet/>
      <dgm:spPr/>
      <dgm:t>
        <a:bodyPr/>
        <a:lstStyle/>
        <a:p>
          <a:endParaRPr lang="tr-TR"/>
        </a:p>
      </dgm:t>
    </dgm:pt>
    <dgm:pt modelId="{0914B755-F8C2-7D46-A92D-D10FB131A7E6}" type="sibTrans" cxnId="{9CC75A67-E1A8-BF4B-8553-8350AA8AF868}">
      <dgm:prSet/>
      <dgm:spPr/>
      <dgm:t>
        <a:bodyPr/>
        <a:lstStyle/>
        <a:p>
          <a:endParaRPr lang="tr-TR"/>
        </a:p>
      </dgm:t>
    </dgm:pt>
    <dgm:pt modelId="{0DD3C6A4-C3EC-454F-8603-FD6F12312E4D}">
      <dgm:prSet/>
      <dgm:spPr/>
      <dgm:t>
        <a:bodyPr/>
        <a:lstStyle/>
        <a:p>
          <a:r>
            <a:rPr lang="tr-TR"/>
            <a:t>Uyarlanır öğrenme</a:t>
          </a:r>
        </a:p>
      </dgm:t>
    </dgm:pt>
    <dgm:pt modelId="{B76257CA-5F51-4D4D-ABF2-E3C7CB7A2277}" type="parTrans" cxnId="{C6784377-A43B-B045-BEA3-86CA95EDBA5B}">
      <dgm:prSet/>
      <dgm:spPr/>
      <dgm:t>
        <a:bodyPr/>
        <a:lstStyle/>
        <a:p>
          <a:endParaRPr lang="tr-TR"/>
        </a:p>
      </dgm:t>
    </dgm:pt>
    <dgm:pt modelId="{CC9086A5-4513-9149-A228-9BB420B540ED}" type="sibTrans" cxnId="{C6784377-A43B-B045-BEA3-86CA95EDBA5B}">
      <dgm:prSet/>
      <dgm:spPr/>
      <dgm:t>
        <a:bodyPr/>
        <a:lstStyle/>
        <a:p>
          <a:endParaRPr lang="tr-TR"/>
        </a:p>
      </dgm:t>
    </dgm:pt>
    <dgm:pt modelId="{45C403AD-01B6-7E48-A0EF-FE2805DEF4D5}">
      <dgm:prSet/>
      <dgm:spPr/>
      <dgm:t>
        <a:bodyPr/>
        <a:lstStyle/>
        <a:p>
          <a:r>
            <a:rPr lang="tr-TR"/>
            <a:t>Cazip ortam</a:t>
          </a:r>
        </a:p>
      </dgm:t>
    </dgm:pt>
    <dgm:pt modelId="{7F332A6F-12DA-304A-BFCF-9DC4CF4CE238}" type="parTrans" cxnId="{2EEFCC8B-4C85-0447-8666-7AE262021C6C}">
      <dgm:prSet/>
      <dgm:spPr/>
      <dgm:t>
        <a:bodyPr/>
        <a:lstStyle/>
        <a:p>
          <a:endParaRPr lang="tr-TR"/>
        </a:p>
      </dgm:t>
    </dgm:pt>
    <dgm:pt modelId="{772E6C38-3A49-2841-B049-96704338FF9E}" type="sibTrans" cxnId="{2EEFCC8B-4C85-0447-8666-7AE262021C6C}">
      <dgm:prSet/>
      <dgm:spPr/>
      <dgm:t>
        <a:bodyPr/>
        <a:lstStyle/>
        <a:p>
          <a:endParaRPr lang="tr-TR"/>
        </a:p>
      </dgm:t>
    </dgm:pt>
    <dgm:pt modelId="{48188714-7D2D-6B41-87E3-764339309C40}">
      <dgm:prSet/>
      <dgm:spPr/>
      <dgm:t>
        <a:bodyPr/>
        <a:lstStyle/>
        <a:p>
          <a:r>
            <a:rPr lang="tr-TR"/>
            <a:t>Öğrencilerin kuralları ve beklentileri anlamasını sağlamak</a:t>
          </a:r>
        </a:p>
      </dgm:t>
    </dgm:pt>
    <dgm:pt modelId="{CCBD36BE-D4FB-5C44-AB37-7C852E55AAE2}" type="parTrans" cxnId="{9E3DD34A-EC49-A942-8270-9E1D64222D47}">
      <dgm:prSet/>
      <dgm:spPr/>
      <dgm:t>
        <a:bodyPr/>
        <a:lstStyle/>
        <a:p>
          <a:endParaRPr lang="tr-TR"/>
        </a:p>
      </dgm:t>
    </dgm:pt>
    <dgm:pt modelId="{911CF194-4726-1B42-A17C-1E16ADC01B2C}" type="sibTrans" cxnId="{9E3DD34A-EC49-A942-8270-9E1D64222D47}">
      <dgm:prSet/>
      <dgm:spPr/>
      <dgm:t>
        <a:bodyPr/>
        <a:lstStyle/>
        <a:p>
          <a:endParaRPr lang="tr-TR"/>
        </a:p>
      </dgm:t>
    </dgm:pt>
    <dgm:pt modelId="{64373E54-BE87-7C4B-9DA1-3DAAFFCE32A7}">
      <dgm:prSet/>
      <dgm:spPr/>
      <dgm:t>
        <a:bodyPr/>
        <a:lstStyle/>
        <a:p>
          <a:r>
            <a:rPr lang="tr-TR"/>
            <a:t>Sınıfta herkesin birbirine saygı duymasını sağlamak</a:t>
          </a:r>
        </a:p>
      </dgm:t>
    </dgm:pt>
    <dgm:pt modelId="{F5850071-7F40-8D41-9E69-1F7E38AC5A6C}" type="parTrans" cxnId="{2EFC4981-9DF5-A749-8ED9-F412D4677B31}">
      <dgm:prSet/>
      <dgm:spPr/>
      <dgm:t>
        <a:bodyPr/>
        <a:lstStyle/>
        <a:p>
          <a:endParaRPr lang="tr-TR"/>
        </a:p>
      </dgm:t>
    </dgm:pt>
    <dgm:pt modelId="{98EF7445-30DA-B849-BC84-288DE3E7BF00}" type="sibTrans" cxnId="{2EFC4981-9DF5-A749-8ED9-F412D4677B31}">
      <dgm:prSet/>
      <dgm:spPr/>
      <dgm:t>
        <a:bodyPr/>
        <a:lstStyle/>
        <a:p>
          <a:endParaRPr lang="tr-TR"/>
        </a:p>
      </dgm:t>
    </dgm:pt>
    <dgm:pt modelId="{B4AA4263-8F1F-F544-98EB-82634E89BFE3}">
      <dgm:prSet/>
      <dgm:spPr/>
      <dgm:t>
        <a:bodyPr/>
        <a:lstStyle/>
        <a:p>
          <a:r>
            <a:rPr lang="tr-TR"/>
            <a:t>Öğrencilere kendi üstlerine düşen sorumluluğu benimsetmek</a:t>
          </a:r>
        </a:p>
      </dgm:t>
    </dgm:pt>
    <dgm:pt modelId="{919DE698-0A69-DF41-9E0C-5544F7E94D92}" type="parTrans" cxnId="{2B60685A-671B-3C4D-A14B-DC1B5912E799}">
      <dgm:prSet/>
      <dgm:spPr/>
      <dgm:t>
        <a:bodyPr/>
        <a:lstStyle/>
        <a:p>
          <a:endParaRPr lang="tr-TR"/>
        </a:p>
      </dgm:t>
    </dgm:pt>
    <dgm:pt modelId="{84C4BFD7-E255-DA49-B043-07C21CB47505}" type="sibTrans" cxnId="{2B60685A-671B-3C4D-A14B-DC1B5912E799}">
      <dgm:prSet/>
      <dgm:spPr/>
      <dgm:t>
        <a:bodyPr/>
        <a:lstStyle/>
        <a:p>
          <a:endParaRPr lang="tr-TR"/>
        </a:p>
      </dgm:t>
    </dgm:pt>
    <dgm:pt modelId="{8285A7A2-6F13-9F4E-88B4-7056E5B3EF66}">
      <dgm:prSet/>
      <dgm:spPr/>
      <dgm:t>
        <a:bodyPr/>
        <a:lstStyle/>
        <a:p>
          <a:r>
            <a:rPr lang="tr-TR"/>
            <a:t>Performansa dayalı değerlendirme</a:t>
          </a:r>
        </a:p>
      </dgm:t>
    </dgm:pt>
    <dgm:pt modelId="{F5EA3628-A354-DB46-BCED-F6B8DFC20C8D}" type="parTrans" cxnId="{A2EE3F7B-00C0-E743-8B0D-BFD747279F77}">
      <dgm:prSet/>
      <dgm:spPr/>
      <dgm:t>
        <a:bodyPr/>
        <a:lstStyle/>
        <a:p>
          <a:endParaRPr lang="tr-TR"/>
        </a:p>
      </dgm:t>
    </dgm:pt>
    <dgm:pt modelId="{B24FEF55-8FED-CA45-8806-0FB7215C64F6}" type="sibTrans" cxnId="{A2EE3F7B-00C0-E743-8B0D-BFD747279F77}">
      <dgm:prSet/>
      <dgm:spPr/>
      <dgm:t>
        <a:bodyPr/>
        <a:lstStyle/>
        <a:p>
          <a:endParaRPr lang="tr-TR"/>
        </a:p>
      </dgm:t>
    </dgm:pt>
    <dgm:pt modelId="{229C6166-119F-CE46-AF92-AA947610CDB0}">
      <dgm:prSet/>
      <dgm:spPr/>
      <dgm:t>
        <a:bodyPr/>
        <a:lstStyle/>
        <a:p>
          <a:r>
            <a:rPr lang="tr-TR"/>
            <a:t>İşbirliğine dayalı öğrenme ortamını sağlama</a:t>
          </a:r>
        </a:p>
      </dgm:t>
    </dgm:pt>
    <dgm:pt modelId="{0B7FB3C7-F331-7B4C-8B0B-6846E57884D2}" type="parTrans" cxnId="{3125CF2D-8E5B-824D-AD4D-220EA31FBD6C}">
      <dgm:prSet/>
      <dgm:spPr/>
      <dgm:t>
        <a:bodyPr/>
        <a:lstStyle/>
        <a:p>
          <a:endParaRPr lang="tr-TR"/>
        </a:p>
      </dgm:t>
    </dgm:pt>
    <dgm:pt modelId="{F0578230-BEA5-114F-9A70-AD63CD6C81D3}" type="sibTrans" cxnId="{3125CF2D-8E5B-824D-AD4D-220EA31FBD6C}">
      <dgm:prSet/>
      <dgm:spPr/>
      <dgm:t>
        <a:bodyPr/>
        <a:lstStyle/>
        <a:p>
          <a:endParaRPr lang="tr-TR"/>
        </a:p>
      </dgm:t>
    </dgm:pt>
    <dgm:pt modelId="{9E60C03F-6403-7E48-9F1B-326F7CB89B6C}" type="pres">
      <dgm:prSet presAssocID="{9342D1E5-6FE2-7E4D-AED6-6288B57F085D}" presName="diagram" presStyleCnt="0">
        <dgm:presLayoutVars>
          <dgm:dir/>
          <dgm:resizeHandles val="exact"/>
        </dgm:presLayoutVars>
      </dgm:prSet>
      <dgm:spPr/>
    </dgm:pt>
    <dgm:pt modelId="{E960B168-0302-4543-865C-ACD7D19FB14C}" type="pres">
      <dgm:prSet presAssocID="{913E87DF-E383-D847-8DE4-60A900F2377C}" presName="node" presStyleLbl="node1" presStyleIdx="0" presStyleCnt="10">
        <dgm:presLayoutVars>
          <dgm:bulletEnabled val="1"/>
        </dgm:presLayoutVars>
      </dgm:prSet>
      <dgm:spPr/>
    </dgm:pt>
    <dgm:pt modelId="{2A0DB53D-570A-DE49-8305-916423700AD3}" type="pres">
      <dgm:prSet presAssocID="{FA9F9109-10A3-9646-A19D-3B3426B8A1A0}" presName="sibTrans" presStyleCnt="0"/>
      <dgm:spPr/>
    </dgm:pt>
    <dgm:pt modelId="{47CCD154-CB95-AE46-9E7F-3D4E1EC3A485}" type="pres">
      <dgm:prSet presAssocID="{A65CA264-9E36-724C-A37B-17FF46BF0C0F}" presName="node" presStyleLbl="node1" presStyleIdx="1" presStyleCnt="10">
        <dgm:presLayoutVars>
          <dgm:bulletEnabled val="1"/>
        </dgm:presLayoutVars>
      </dgm:prSet>
      <dgm:spPr/>
    </dgm:pt>
    <dgm:pt modelId="{ABDFAC0E-0929-E847-B65F-71AA3D247C80}" type="pres">
      <dgm:prSet presAssocID="{82D92815-E760-1B41-AFA5-EDB5D5A0F9E3}" presName="sibTrans" presStyleCnt="0"/>
      <dgm:spPr/>
    </dgm:pt>
    <dgm:pt modelId="{32787475-FB7E-0945-80B1-50D3CCCBFD3E}" type="pres">
      <dgm:prSet presAssocID="{F55E418B-DB43-B040-AF3F-32CE082686FC}" presName="node" presStyleLbl="node1" presStyleIdx="2" presStyleCnt="10">
        <dgm:presLayoutVars>
          <dgm:bulletEnabled val="1"/>
        </dgm:presLayoutVars>
      </dgm:prSet>
      <dgm:spPr/>
    </dgm:pt>
    <dgm:pt modelId="{214D9554-4EC2-FE4E-B440-6EB6F1628A28}" type="pres">
      <dgm:prSet presAssocID="{0914B755-F8C2-7D46-A92D-D10FB131A7E6}" presName="sibTrans" presStyleCnt="0"/>
      <dgm:spPr/>
    </dgm:pt>
    <dgm:pt modelId="{ADF9BDA9-3DF0-F64C-93AA-91CD0E08AB8E}" type="pres">
      <dgm:prSet presAssocID="{0DD3C6A4-C3EC-454F-8603-FD6F12312E4D}" presName="node" presStyleLbl="node1" presStyleIdx="3" presStyleCnt="10">
        <dgm:presLayoutVars>
          <dgm:bulletEnabled val="1"/>
        </dgm:presLayoutVars>
      </dgm:prSet>
      <dgm:spPr/>
    </dgm:pt>
    <dgm:pt modelId="{B1D70A0C-29BF-5148-B0A2-1E8563CFEDC8}" type="pres">
      <dgm:prSet presAssocID="{CC9086A5-4513-9149-A228-9BB420B540ED}" presName="sibTrans" presStyleCnt="0"/>
      <dgm:spPr/>
    </dgm:pt>
    <dgm:pt modelId="{B693A44A-11F8-B74C-AA09-A4282C3CF766}" type="pres">
      <dgm:prSet presAssocID="{45C403AD-01B6-7E48-A0EF-FE2805DEF4D5}" presName="node" presStyleLbl="node1" presStyleIdx="4" presStyleCnt="10">
        <dgm:presLayoutVars>
          <dgm:bulletEnabled val="1"/>
        </dgm:presLayoutVars>
      </dgm:prSet>
      <dgm:spPr/>
    </dgm:pt>
    <dgm:pt modelId="{ACC3BEE3-85F5-C14A-8973-91CD1E8B33CF}" type="pres">
      <dgm:prSet presAssocID="{772E6C38-3A49-2841-B049-96704338FF9E}" presName="sibTrans" presStyleCnt="0"/>
      <dgm:spPr/>
    </dgm:pt>
    <dgm:pt modelId="{C2990DF5-01B6-CF4C-9BBF-5F553D590DB5}" type="pres">
      <dgm:prSet presAssocID="{48188714-7D2D-6B41-87E3-764339309C40}" presName="node" presStyleLbl="node1" presStyleIdx="5" presStyleCnt="10">
        <dgm:presLayoutVars>
          <dgm:bulletEnabled val="1"/>
        </dgm:presLayoutVars>
      </dgm:prSet>
      <dgm:spPr/>
    </dgm:pt>
    <dgm:pt modelId="{83CF5288-24D4-B543-A4A6-1A84EB7B79CB}" type="pres">
      <dgm:prSet presAssocID="{911CF194-4726-1B42-A17C-1E16ADC01B2C}" presName="sibTrans" presStyleCnt="0"/>
      <dgm:spPr/>
    </dgm:pt>
    <dgm:pt modelId="{D8F7EA00-F393-9641-BA74-5D6BF4F6E5F2}" type="pres">
      <dgm:prSet presAssocID="{64373E54-BE87-7C4B-9DA1-3DAAFFCE32A7}" presName="node" presStyleLbl="node1" presStyleIdx="6" presStyleCnt="10">
        <dgm:presLayoutVars>
          <dgm:bulletEnabled val="1"/>
        </dgm:presLayoutVars>
      </dgm:prSet>
      <dgm:spPr/>
    </dgm:pt>
    <dgm:pt modelId="{8EDE6F67-4C31-DE44-A815-A022E7ACAE28}" type="pres">
      <dgm:prSet presAssocID="{98EF7445-30DA-B849-BC84-288DE3E7BF00}" presName="sibTrans" presStyleCnt="0"/>
      <dgm:spPr/>
    </dgm:pt>
    <dgm:pt modelId="{99E7FD10-CC7A-F749-A7AB-84BE4A6306DF}" type="pres">
      <dgm:prSet presAssocID="{B4AA4263-8F1F-F544-98EB-82634E89BFE3}" presName="node" presStyleLbl="node1" presStyleIdx="7" presStyleCnt="10">
        <dgm:presLayoutVars>
          <dgm:bulletEnabled val="1"/>
        </dgm:presLayoutVars>
      </dgm:prSet>
      <dgm:spPr/>
    </dgm:pt>
    <dgm:pt modelId="{D10006A9-84A9-E744-977E-65C92FADD3E1}" type="pres">
      <dgm:prSet presAssocID="{84C4BFD7-E255-DA49-B043-07C21CB47505}" presName="sibTrans" presStyleCnt="0"/>
      <dgm:spPr/>
    </dgm:pt>
    <dgm:pt modelId="{18DC41C1-9D24-7345-A363-FEC5246BAEA2}" type="pres">
      <dgm:prSet presAssocID="{8285A7A2-6F13-9F4E-88B4-7056E5B3EF66}" presName="node" presStyleLbl="node1" presStyleIdx="8" presStyleCnt="10">
        <dgm:presLayoutVars>
          <dgm:bulletEnabled val="1"/>
        </dgm:presLayoutVars>
      </dgm:prSet>
      <dgm:spPr/>
    </dgm:pt>
    <dgm:pt modelId="{77117525-12FC-8647-B377-AEBE28A9320C}" type="pres">
      <dgm:prSet presAssocID="{B24FEF55-8FED-CA45-8806-0FB7215C64F6}" presName="sibTrans" presStyleCnt="0"/>
      <dgm:spPr/>
    </dgm:pt>
    <dgm:pt modelId="{AB7DB9A7-28F6-3D47-B7AF-32819E2E3A93}" type="pres">
      <dgm:prSet presAssocID="{229C6166-119F-CE46-AF92-AA947610CDB0}" presName="node" presStyleLbl="node1" presStyleIdx="9" presStyleCnt="10">
        <dgm:presLayoutVars>
          <dgm:bulletEnabled val="1"/>
        </dgm:presLayoutVars>
      </dgm:prSet>
      <dgm:spPr/>
    </dgm:pt>
  </dgm:ptLst>
  <dgm:cxnLst>
    <dgm:cxn modelId="{DA3ABA06-142D-224C-8E2E-9599C77B50DA}" type="presOf" srcId="{A65CA264-9E36-724C-A37B-17FF46BF0C0F}" destId="{47CCD154-CB95-AE46-9E7F-3D4E1EC3A485}" srcOrd="0" destOrd="0" presId="urn:microsoft.com/office/officeart/2005/8/layout/default"/>
    <dgm:cxn modelId="{DD1BFF2C-BAEE-9647-A57E-4622E52FC4EA}" type="presOf" srcId="{8285A7A2-6F13-9F4E-88B4-7056E5B3EF66}" destId="{18DC41C1-9D24-7345-A363-FEC5246BAEA2}" srcOrd="0" destOrd="0" presId="urn:microsoft.com/office/officeart/2005/8/layout/default"/>
    <dgm:cxn modelId="{3125CF2D-8E5B-824D-AD4D-220EA31FBD6C}" srcId="{9342D1E5-6FE2-7E4D-AED6-6288B57F085D}" destId="{229C6166-119F-CE46-AF92-AA947610CDB0}" srcOrd="9" destOrd="0" parTransId="{0B7FB3C7-F331-7B4C-8B0B-6846E57884D2}" sibTransId="{F0578230-BEA5-114F-9A70-AD63CD6C81D3}"/>
    <dgm:cxn modelId="{9E3DD34A-EC49-A942-8270-9E1D64222D47}" srcId="{9342D1E5-6FE2-7E4D-AED6-6288B57F085D}" destId="{48188714-7D2D-6B41-87E3-764339309C40}" srcOrd="5" destOrd="0" parTransId="{CCBD36BE-D4FB-5C44-AB37-7C852E55AAE2}" sibTransId="{911CF194-4726-1B42-A17C-1E16ADC01B2C}"/>
    <dgm:cxn modelId="{3489D152-CDC4-7345-A148-96CB3BDCC605}" type="presOf" srcId="{9342D1E5-6FE2-7E4D-AED6-6288B57F085D}" destId="{9E60C03F-6403-7E48-9F1B-326F7CB89B6C}" srcOrd="0" destOrd="0" presId="urn:microsoft.com/office/officeart/2005/8/layout/default"/>
    <dgm:cxn modelId="{2B60685A-671B-3C4D-A14B-DC1B5912E799}" srcId="{9342D1E5-6FE2-7E4D-AED6-6288B57F085D}" destId="{B4AA4263-8F1F-F544-98EB-82634E89BFE3}" srcOrd="7" destOrd="0" parTransId="{919DE698-0A69-DF41-9E0C-5544F7E94D92}" sibTransId="{84C4BFD7-E255-DA49-B043-07C21CB47505}"/>
    <dgm:cxn modelId="{9CC75A67-E1A8-BF4B-8553-8350AA8AF868}" srcId="{9342D1E5-6FE2-7E4D-AED6-6288B57F085D}" destId="{F55E418B-DB43-B040-AF3F-32CE082686FC}" srcOrd="2" destOrd="0" parTransId="{3D2F6BC4-7C2D-DE4D-89D1-D6061F26BDB7}" sibTransId="{0914B755-F8C2-7D46-A92D-D10FB131A7E6}"/>
    <dgm:cxn modelId="{CAF6976F-D78C-1F43-B0F0-D0494D4EE86F}" type="presOf" srcId="{64373E54-BE87-7C4B-9DA1-3DAAFFCE32A7}" destId="{D8F7EA00-F393-9641-BA74-5D6BF4F6E5F2}" srcOrd="0" destOrd="0" presId="urn:microsoft.com/office/officeart/2005/8/layout/default"/>
    <dgm:cxn modelId="{C6784377-A43B-B045-BEA3-86CA95EDBA5B}" srcId="{9342D1E5-6FE2-7E4D-AED6-6288B57F085D}" destId="{0DD3C6A4-C3EC-454F-8603-FD6F12312E4D}" srcOrd="3" destOrd="0" parTransId="{B76257CA-5F51-4D4D-ABF2-E3C7CB7A2277}" sibTransId="{CC9086A5-4513-9149-A228-9BB420B540ED}"/>
    <dgm:cxn modelId="{A2EE3F7B-00C0-E743-8B0D-BFD747279F77}" srcId="{9342D1E5-6FE2-7E4D-AED6-6288B57F085D}" destId="{8285A7A2-6F13-9F4E-88B4-7056E5B3EF66}" srcOrd="8" destOrd="0" parTransId="{F5EA3628-A354-DB46-BCED-F6B8DFC20C8D}" sibTransId="{B24FEF55-8FED-CA45-8806-0FB7215C64F6}"/>
    <dgm:cxn modelId="{2EFC4981-9DF5-A749-8ED9-F412D4677B31}" srcId="{9342D1E5-6FE2-7E4D-AED6-6288B57F085D}" destId="{64373E54-BE87-7C4B-9DA1-3DAAFFCE32A7}" srcOrd="6" destOrd="0" parTransId="{F5850071-7F40-8D41-9E69-1F7E38AC5A6C}" sibTransId="{98EF7445-30DA-B849-BC84-288DE3E7BF00}"/>
    <dgm:cxn modelId="{2EEFCC8B-4C85-0447-8666-7AE262021C6C}" srcId="{9342D1E5-6FE2-7E4D-AED6-6288B57F085D}" destId="{45C403AD-01B6-7E48-A0EF-FE2805DEF4D5}" srcOrd="4" destOrd="0" parTransId="{7F332A6F-12DA-304A-BFCF-9DC4CF4CE238}" sibTransId="{772E6C38-3A49-2841-B049-96704338FF9E}"/>
    <dgm:cxn modelId="{5F83E79B-B0B9-7742-9306-E8CDFBBD222F}" srcId="{9342D1E5-6FE2-7E4D-AED6-6288B57F085D}" destId="{913E87DF-E383-D847-8DE4-60A900F2377C}" srcOrd="0" destOrd="0" parTransId="{A385C7D3-B192-064F-AD1F-992240557C83}" sibTransId="{FA9F9109-10A3-9646-A19D-3B3426B8A1A0}"/>
    <dgm:cxn modelId="{33F64BA8-C43E-E147-9C5C-A328807333AD}" srcId="{9342D1E5-6FE2-7E4D-AED6-6288B57F085D}" destId="{A65CA264-9E36-724C-A37B-17FF46BF0C0F}" srcOrd="1" destOrd="0" parTransId="{E26D4527-1E2D-8344-91ED-B9C1F3A82EA1}" sibTransId="{82D92815-E760-1B41-AFA5-EDB5D5A0F9E3}"/>
    <dgm:cxn modelId="{8118C4B5-564A-794B-B933-1E8CB223EEA7}" type="presOf" srcId="{229C6166-119F-CE46-AF92-AA947610CDB0}" destId="{AB7DB9A7-28F6-3D47-B7AF-32819E2E3A93}" srcOrd="0" destOrd="0" presId="urn:microsoft.com/office/officeart/2005/8/layout/default"/>
    <dgm:cxn modelId="{CB1A06B8-F8EC-024A-AF2A-5551C016C6DD}" type="presOf" srcId="{B4AA4263-8F1F-F544-98EB-82634E89BFE3}" destId="{99E7FD10-CC7A-F749-A7AB-84BE4A6306DF}" srcOrd="0" destOrd="0" presId="urn:microsoft.com/office/officeart/2005/8/layout/default"/>
    <dgm:cxn modelId="{63CB7EBF-5F35-514D-BE03-7BD512D513D9}" type="presOf" srcId="{48188714-7D2D-6B41-87E3-764339309C40}" destId="{C2990DF5-01B6-CF4C-9BBF-5F553D590DB5}" srcOrd="0" destOrd="0" presId="urn:microsoft.com/office/officeart/2005/8/layout/default"/>
    <dgm:cxn modelId="{2550CACC-E789-A34C-BBDA-D5D752847487}" type="presOf" srcId="{F55E418B-DB43-B040-AF3F-32CE082686FC}" destId="{32787475-FB7E-0945-80B1-50D3CCCBFD3E}" srcOrd="0" destOrd="0" presId="urn:microsoft.com/office/officeart/2005/8/layout/default"/>
    <dgm:cxn modelId="{F9A008E4-BB67-044D-A716-4DA4B629A3D0}" type="presOf" srcId="{913E87DF-E383-D847-8DE4-60A900F2377C}" destId="{E960B168-0302-4543-865C-ACD7D19FB14C}" srcOrd="0" destOrd="0" presId="urn:microsoft.com/office/officeart/2005/8/layout/default"/>
    <dgm:cxn modelId="{070C5AEF-B035-5146-B3AB-C7DBB8581FD9}" type="presOf" srcId="{0DD3C6A4-C3EC-454F-8603-FD6F12312E4D}" destId="{ADF9BDA9-3DF0-F64C-93AA-91CD0E08AB8E}" srcOrd="0" destOrd="0" presId="urn:microsoft.com/office/officeart/2005/8/layout/default"/>
    <dgm:cxn modelId="{8FB734F3-FC4C-924B-8ACC-C055565C37CD}" type="presOf" srcId="{45C403AD-01B6-7E48-A0EF-FE2805DEF4D5}" destId="{B693A44A-11F8-B74C-AA09-A4282C3CF766}" srcOrd="0" destOrd="0" presId="urn:microsoft.com/office/officeart/2005/8/layout/default"/>
    <dgm:cxn modelId="{D41AFB20-FD7B-314A-ACEF-CB20D307898B}" type="presParOf" srcId="{9E60C03F-6403-7E48-9F1B-326F7CB89B6C}" destId="{E960B168-0302-4543-865C-ACD7D19FB14C}" srcOrd="0" destOrd="0" presId="urn:microsoft.com/office/officeart/2005/8/layout/default"/>
    <dgm:cxn modelId="{7232A337-E40C-214A-ADFC-45CE058D5F7A}" type="presParOf" srcId="{9E60C03F-6403-7E48-9F1B-326F7CB89B6C}" destId="{2A0DB53D-570A-DE49-8305-916423700AD3}" srcOrd="1" destOrd="0" presId="urn:microsoft.com/office/officeart/2005/8/layout/default"/>
    <dgm:cxn modelId="{0F246E1B-9D00-354B-8F7E-0F7F9DBB0241}" type="presParOf" srcId="{9E60C03F-6403-7E48-9F1B-326F7CB89B6C}" destId="{47CCD154-CB95-AE46-9E7F-3D4E1EC3A485}" srcOrd="2" destOrd="0" presId="urn:microsoft.com/office/officeart/2005/8/layout/default"/>
    <dgm:cxn modelId="{8D9A4D40-404E-DD45-B2C7-F9CE30D5B964}" type="presParOf" srcId="{9E60C03F-6403-7E48-9F1B-326F7CB89B6C}" destId="{ABDFAC0E-0929-E847-B65F-71AA3D247C80}" srcOrd="3" destOrd="0" presId="urn:microsoft.com/office/officeart/2005/8/layout/default"/>
    <dgm:cxn modelId="{9DA4370E-7F0A-DC4A-9E8B-B1029037170B}" type="presParOf" srcId="{9E60C03F-6403-7E48-9F1B-326F7CB89B6C}" destId="{32787475-FB7E-0945-80B1-50D3CCCBFD3E}" srcOrd="4" destOrd="0" presId="urn:microsoft.com/office/officeart/2005/8/layout/default"/>
    <dgm:cxn modelId="{56876696-25F9-1046-BF21-3160F23761AD}" type="presParOf" srcId="{9E60C03F-6403-7E48-9F1B-326F7CB89B6C}" destId="{214D9554-4EC2-FE4E-B440-6EB6F1628A28}" srcOrd="5" destOrd="0" presId="urn:microsoft.com/office/officeart/2005/8/layout/default"/>
    <dgm:cxn modelId="{EB03794C-8D12-B34A-89AB-E9AEF53110EA}" type="presParOf" srcId="{9E60C03F-6403-7E48-9F1B-326F7CB89B6C}" destId="{ADF9BDA9-3DF0-F64C-93AA-91CD0E08AB8E}" srcOrd="6" destOrd="0" presId="urn:microsoft.com/office/officeart/2005/8/layout/default"/>
    <dgm:cxn modelId="{E317172C-35F4-C74B-8980-FEC5B5B74EEE}" type="presParOf" srcId="{9E60C03F-6403-7E48-9F1B-326F7CB89B6C}" destId="{B1D70A0C-29BF-5148-B0A2-1E8563CFEDC8}" srcOrd="7" destOrd="0" presId="urn:microsoft.com/office/officeart/2005/8/layout/default"/>
    <dgm:cxn modelId="{B8AC93F9-2CFF-4B4E-A4F2-9C4740591C18}" type="presParOf" srcId="{9E60C03F-6403-7E48-9F1B-326F7CB89B6C}" destId="{B693A44A-11F8-B74C-AA09-A4282C3CF766}" srcOrd="8" destOrd="0" presId="urn:microsoft.com/office/officeart/2005/8/layout/default"/>
    <dgm:cxn modelId="{8D099F4C-DD2C-4548-98E6-295588D586EE}" type="presParOf" srcId="{9E60C03F-6403-7E48-9F1B-326F7CB89B6C}" destId="{ACC3BEE3-85F5-C14A-8973-91CD1E8B33CF}" srcOrd="9" destOrd="0" presId="urn:microsoft.com/office/officeart/2005/8/layout/default"/>
    <dgm:cxn modelId="{B9B015AE-66A4-4A4D-8A20-CB04223390A8}" type="presParOf" srcId="{9E60C03F-6403-7E48-9F1B-326F7CB89B6C}" destId="{C2990DF5-01B6-CF4C-9BBF-5F553D590DB5}" srcOrd="10" destOrd="0" presId="urn:microsoft.com/office/officeart/2005/8/layout/default"/>
    <dgm:cxn modelId="{A5ECE5D1-D6A7-2C4A-959E-17591D25B810}" type="presParOf" srcId="{9E60C03F-6403-7E48-9F1B-326F7CB89B6C}" destId="{83CF5288-24D4-B543-A4A6-1A84EB7B79CB}" srcOrd="11" destOrd="0" presId="urn:microsoft.com/office/officeart/2005/8/layout/default"/>
    <dgm:cxn modelId="{5A6D5A86-141A-0B4C-8780-50CFF5987625}" type="presParOf" srcId="{9E60C03F-6403-7E48-9F1B-326F7CB89B6C}" destId="{D8F7EA00-F393-9641-BA74-5D6BF4F6E5F2}" srcOrd="12" destOrd="0" presId="urn:microsoft.com/office/officeart/2005/8/layout/default"/>
    <dgm:cxn modelId="{6B327D1A-A7F4-1644-9930-9156F3618001}" type="presParOf" srcId="{9E60C03F-6403-7E48-9F1B-326F7CB89B6C}" destId="{8EDE6F67-4C31-DE44-A815-A022E7ACAE28}" srcOrd="13" destOrd="0" presId="urn:microsoft.com/office/officeart/2005/8/layout/default"/>
    <dgm:cxn modelId="{5F4069E1-3475-2845-85DD-CC8BD3B80F52}" type="presParOf" srcId="{9E60C03F-6403-7E48-9F1B-326F7CB89B6C}" destId="{99E7FD10-CC7A-F749-A7AB-84BE4A6306DF}" srcOrd="14" destOrd="0" presId="urn:microsoft.com/office/officeart/2005/8/layout/default"/>
    <dgm:cxn modelId="{D298FE53-A122-F14E-9054-5227A89FA305}" type="presParOf" srcId="{9E60C03F-6403-7E48-9F1B-326F7CB89B6C}" destId="{D10006A9-84A9-E744-977E-65C92FADD3E1}" srcOrd="15" destOrd="0" presId="urn:microsoft.com/office/officeart/2005/8/layout/default"/>
    <dgm:cxn modelId="{81973FFF-1799-064B-A1F0-111A9760F106}" type="presParOf" srcId="{9E60C03F-6403-7E48-9F1B-326F7CB89B6C}" destId="{18DC41C1-9D24-7345-A363-FEC5246BAEA2}" srcOrd="16" destOrd="0" presId="urn:microsoft.com/office/officeart/2005/8/layout/default"/>
    <dgm:cxn modelId="{402E131E-72B2-DD42-94D3-8E2850B13C11}" type="presParOf" srcId="{9E60C03F-6403-7E48-9F1B-326F7CB89B6C}" destId="{77117525-12FC-8647-B377-AEBE28A9320C}" srcOrd="17" destOrd="0" presId="urn:microsoft.com/office/officeart/2005/8/layout/default"/>
    <dgm:cxn modelId="{F3F3E210-4615-914F-A2C9-879FD5FCA12F}" type="presParOf" srcId="{9E60C03F-6403-7E48-9F1B-326F7CB89B6C}" destId="{AB7DB9A7-28F6-3D47-B7AF-32819E2E3A93}"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F9F5F7-0294-AF45-96BE-59F30ADBBD18}" type="doc">
      <dgm:prSet loTypeId="urn:microsoft.com/office/officeart/2005/8/layout/default" loCatId="list" qsTypeId="urn:microsoft.com/office/officeart/2005/8/quickstyle/simple1" qsCatId="simple" csTypeId="urn:microsoft.com/office/officeart/2005/8/colors/accent0_3" csCatId="mainScheme"/>
      <dgm:spPr/>
      <dgm:t>
        <a:bodyPr/>
        <a:lstStyle/>
        <a:p>
          <a:endParaRPr lang="tr-TR"/>
        </a:p>
      </dgm:t>
    </dgm:pt>
    <dgm:pt modelId="{B32B8EEB-E9F7-A447-A74A-9687F59E378F}">
      <dgm:prSet/>
      <dgm:spPr/>
      <dgm:t>
        <a:bodyPr/>
        <a:lstStyle/>
        <a:p>
          <a:r>
            <a:rPr lang="tr-TR"/>
            <a:t>21. yüzyıl öğrenme anlayışında öğretmenin üstelenmesi gereken rol, sadece bilgiyi sunan kişi olmak yerine öğrencilerin öğrenmesine etkin rehberlik yapmak ve kolaylaştırıcı olmaktır. </a:t>
          </a:r>
        </a:p>
      </dgm:t>
    </dgm:pt>
    <dgm:pt modelId="{10C85EAE-D2F9-984D-ABAA-B8F696A3344B}" type="parTrans" cxnId="{20A838A5-1500-A34F-A9AB-C59AA1B1B530}">
      <dgm:prSet/>
      <dgm:spPr/>
      <dgm:t>
        <a:bodyPr/>
        <a:lstStyle/>
        <a:p>
          <a:endParaRPr lang="tr-TR"/>
        </a:p>
      </dgm:t>
    </dgm:pt>
    <dgm:pt modelId="{379F92B8-8A0C-F548-BC2D-CF2E2D51C58E}" type="sibTrans" cxnId="{20A838A5-1500-A34F-A9AB-C59AA1B1B530}">
      <dgm:prSet/>
      <dgm:spPr/>
      <dgm:t>
        <a:bodyPr/>
        <a:lstStyle/>
        <a:p>
          <a:endParaRPr lang="tr-TR"/>
        </a:p>
      </dgm:t>
    </dgm:pt>
    <dgm:pt modelId="{D18530E3-E611-3A4A-B14F-2348BC7289EB}">
      <dgm:prSet/>
      <dgm:spPr/>
      <dgm:t>
        <a:bodyPr/>
        <a:lstStyle/>
        <a:p>
          <a:r>
            <a:rPr lang="tr-TR" dirty="0"/>
            <a:t>21. yüzyıl öğrenme anlayışını benimseyen öğretmenlerin, öğrencilerine uygulamalı öğrenme ortamlarını, kendilerini yaratıcı ifade etmelerini sağlayan aktiviteleri, kendilerini yazarak etkin bir şekilde ifade etme olanağı sunan aktiviteleri ve akranlarıyla etkin işbirliği yapabilmelerini sağlamaları gerekmektedir.</a:t>
          </a:r>
        </a:p>
      </dgm:t>
    </dgm:pt>
    <dgm:pt modelId="{CECD86A7-3916-E448-9CEB-737D100636C0}" type="parTrans" cxnId="{8E79B4AC-CB02-6C40-ADC9-DB90EC87E464}">
      <dgm:prSet/>
      <dgm:spPr/>
      <dgm:t>
        <a:bodyPr/>
        <a:lstStyle/>
        <a:p>
          <a:endParaRPr lang="tr-TR"/>
        </a:p>
      </dgm:t>
    </dgm:pt>
    <dgm:pt modelId="{28A90240-2A19-1D4C-9676-7042C14287BA}" type="sibTrans" cxnId="{8E79B4AC-CB02-6C40-ADC9-DB90EC87E464}">
      <dgm:prSet/>
      <dgm:spPr/>
      <dgm:t>
        <a:bodyPr/>
        <a:lstStyle/>
        <a:p>
          <a:endParaRPr lang="tr-TR"/>
        </a:p>
      </dgm:t>
    </dgm:pt>
    <dgm:pt modelId="{E267BFF8-4B46-E940-91C2-BBB647383FE8}" type="pres">
      <dgm:prSet presAssocID="{1BF9F5F7-0294-AF45-96BE-59F30ADBBD18}" presName="diagram" presStyleCnt="0">
        <dgm:presLayoutVars>
          <dgm:dir/>
          <dgm:resizeHandles val="exact"/>
        </dgm:presLayoutVars>
      </dgm:prSet>
      <dgm:spPr/>
    </dgm:pt>
    <dgm:pt modelId="{D1272F0F-DA94-AC42-B91F-C816B2B0DB0C}" type="pres">
      <dgm:prSet presAssocID="{B32B8EEB-E9F7-A447-A74A-9687F59E378F}" presName="node" presStyleLbl="node1" presStyleIdx="0" presStyleCnt="2">
        <dgm:presLayoutVars>
          <dgm:bulletEnabled val="1"/>
        </dgm:presLayoutVars>
      </dgm:prSet>
      <dgm:spPr/>
    </dgm:pt>
    <dgm:pt modelId="{158D84B8-DFF9-6642-A7EE-A7830F464710}" type="pres">
      <dgm:prSet presAssocID="{379F92B8-8A0C-F548-BC2D-CF2E2D51C58E}" presName="sibTrans" presStyleCnt="0"/>
      <dgm:spPr/>
    </dgm:pt>
    <dgm:pt modelId="{3B4E5780-480A-5B45-A548-18F87555F874}" type="pres">
      <dgm:prSet presAssocID="{D18530E3-E611-3A4A-B14F-2348BC7289EB}" presName="node" presStyleLbl="node1" presStyleIdx="1" presStyleCnt="2">
        <dgm:presLayoutVars>
          <dgm:bulletEnabled val="1"/>
        </dgm:presLayoutVars>
      </dgm:prSet>
      <dgm:spPr/>
    </dgm:pt>
  </dgm:ptLst>
  <dgm:cxnLst>
    <dgm:cxn modelId="{CCA9120A-1B95-4948-921C-E3739555FADE}" type="presOf" srcId="{B32B8EEB-E9F7-A447-A74A-9687F59E378F}" destId="{D1272F0F-DA94-AC42-B91F-C816B2B0DB0C}" srcOrd="0" destOrd="0" presId="urn:microsoft.com/office/officeart/2005/8/layout/default"/>
    <dgm:cxn modelId="{9700430A-9318-CA45-A6D5-F757EB2B0EC8}" type="presOf" srcId="{1BF9F5F7-0294-AF45-96BE-59F30ADBBD18}" destId="{E267BFF8-4B46-E940-91C2-BBB647383FE8}" srcOrd="0" destOrd="0" presId="urn:microsoft.com/office/officeart/2005/8/layout/default"/>
    <dgm:cxn modelId="{4B3BDF17-DDCC-5847-B6DE-02A5121EAF2F}" type="presOf" srcId="{D18530E3-E611-3A4A-B14F-2348BC7289EB}" destId="{3B4E5780-480A-5B45-A548-18F87555F874}" srcOrd="0" destOrd="0" presId="urn:microsoft.com/office/officeart/2005/8/layout/default"/>
    <dgm:cxn modelId="{20A838A5-1500-A34F-A9AB-C59AA1B1B530}" srcId="{1BF9F5F7-0294-AF45-96BE-59F30ADBBD18}" destId="{B32B8EEB-E9F7-A447-A74A-9687F59E378F}" srcOrd="0" destOrd="0" parTransId="{10C85EAE-D2F9-984D-ABAA-B8F696A3344B}" sibTransId="{379F92B8-8A0C-F548-BC2D-CF2E2D51C58E}"/>
    <dgm:cxn modelId="{8E79B4AC-CB02-6C40-ADC9-DB90EC87E464}" srcId="{1BF9F5F7-0294-AF45-96BE-59F30ADBBD18}" destId="{D18530E3-E611-3A4A-B14F-2348BC7289EB}" srcOrd="1" destOrd="0" parTransId="{CECD86A7-3916-E448-9CEB-737D100636C0}" sibTransId="{28A90240-2A19-1D4C-9676-7042C14287BA}"/>
    <dgm:cxn modelId="{CB3A3B5D-333D-4340-943A-03A31841E6DF}" type="presParOf" srcId="{E267BFF8-4B46-E940-91C2-BBB647383FE8}" destId="{D1272F0F-DA94-AC42-B91F-C816B2B0DB0C}" srcOrd="0" destOrd="0" presId="urn:microsoft.com/office/officeart/2005/8/layout/default"/>
    <dgm:cxn modelId="{715BB69C-14EA-A046-8A31-C0F17B6B56FC}" type="presParOf" srcId="{E267BFF8-4B46-E940-91C2-BBB647383FE8}" destId="{158D84B8-DFF9-6642-A7EE-A7830F464710}" srcOrd="1" destOrd="0" presId="urn:microsoft.com/office/officeart/2005/8/layout/default"/>
    <dgm:cxn modelId="{3DFD1C59-5CEC-904D-A8E7-6709DDA023FF}" type="presParOf" srcId="{E267BFF8-4B46-E940-91C2-BBB647383FE8}" destId="{3B4E5780-480A-5B45-A548-18F87555F874}"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06EEB1-3F3A-C84A-8B17-25B3AD90DF3A}"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5420B5D9-A0D4-0641-BBD0-1918E1711C5F}">
      <dgm:prSet/>
      <dgm:spPr/>
      <dgm:t>
        <a:bodyPr/>
        <a:lstStyle/>
        <a:p>
          <a:r>
            <a:rPr lang="tr-TR"/>
            <a:t>21. Yüzyıl öğrencisinin sahip olması gereken bilgi ve beceriler ise şöyledir:</a:t>
          </a:r>
        </a:p>
      </dgm:t>
    </dgm:pt>
    <dgm:pt modelId="{E68F7F0C-5D91-2B46-8FA4-A01A835A2268}" type="parTrans" cxnId="{A649827F-CF36-D348-B973-704A7B34621E}">
      <dgm:prSet/>
      <dgm:spPr/>
      <dgm:t>
        <a:bodyPr/>
        <a:lstStyle/>
        <a:p>
          <a:endParaRPr lang="tr-TR"/>
        </a:p>
      </dgm:t>
    </dgm:pt>
    <dgm:pt modelId="{2CA7CB42-8EBE-D242-BDB7-E2B1FA491A69}" type="sibTrans" cxnId="{A649827F-CF36-D348-B973-704A7B34621E}">
      <dgm:prSet/>
      <dgm:spPr/>
      <dgm:t>
        <a:bodyPr/>
        <a:lstStyle/>
        <a:p>
          <a:endParaRPr lang="tr-TR"/>
        </a:p>
      </dgm:t>
    </dgm:pt>
    <dgm:pt modelId="{768AC775-563F-9146-86AE-C30B833C063F}">
      <dgm:prSet/>
      <dgm:spPr/>
      <dgm:t>
        <a:bodyPr/>
        <a:lstStyle/>
        <a:p>
          <a:r>
            <a:rPr lang="tr-TR"/>
            <a:t>Ana disiplinlerdeki bilgi ve beceriler (İngilizce, okuma veya dil sanatları, dünya dilleri, sanat, matematik, ekonomi, bilim, coğrafya, tarih ve vatandaşlık)</a:t>
          </a:r>
        </a:p>
      </dgm:t>
    </dgm:pt>
    <dgm:pt modelId="{BC9FCFFA-9DBD-8942-A66A-EDF65F24B40B}" type="parTrans" cxnId="{9FDA663A-69BB-A146-B849-11D5166862C1}">
      <dgm:prSet/>
      <dgm:spPr/>
      <dgm:t>
        <a:bodyPr/>
        <a:lstStyle/>
        <a:p>
          <a:endParaRPr lang="tr-TR"/>
        </a:p>
      </dgm:t>
    </dgm:pt>
    <dgm:pt modelId="{7485EE7F-1527-E94E-A94B-10CE0C1F0EA8}" type="sibTrans" cxnId="{9FDA663A-69BB-A146-B849-11D5166862C1}">
      <dgm:prSet/>
      <dgm:spPr/>
      <dgm:t>
        <a:bodyPr/>
        <a:lstStyle/>
        <a:p>
          <a:endParaRPr lang="tr-TR"/>
        </a:p>
      </dgm:t>
    </dgm:pt>
    <dgm:pt modelId="{4C47C290-676A-B148-96AF-3A3DA595843D}">
      <dgm:prSet/>
      <dgm:spPr/>
      <dgm:t>
        <a:bodyPr/>
        <a:lstStyle/>
        <a:p>
          <a:r>
            <a:rPr lang="tr-TR"/>
            <a:t>Yaratıcı düşünme ve başkalarıyla uyumlu şekilde çalışabilme</a:t>
          </a:r>
        </a:p>
      </dgm:t>
    </dgm:pt>
    <dgm:pt modelId="{288A9138-6CB6-D946-BAC2-08BD701F38FE}" type="parTrans" cxnId="{A22ADE08-FCBE-3744-8C28-4B79C09DA0AE}">
      <dgm:prSet/>
      <dgm:spPr/>
      <dgm:t>
        <a:bodyPr/>
        <a:lstStyle/>
        <a:p>
          <a:endParaRPr lang="tr-TR"/>
        </a:p>
      </dgm:t>
    </dgm:pt>
    <dgm:pt modelId="{BABFF6E0-FEB0-154E-A445-B210FBB0CF5D}" type="sibTrans" cxnId="{A22ADE08-FCBE-3744-8C28-4B79C09DA0AE}">
      <dgm:prSet/>
      <dgm:spPr/>
      <dgm:t>
        <a:bodyPr/>
        <a:lstStyle/>
        <a:p>
          <a:endParaRPr lang="tr-TR"/>
        </a:p>
      </dgm:t>
    </dgm:pt>
    <dgm:pt modelId="{9D3D023E-75F1-3F46-934F-08165744F5F9}">
      <dgm:prSet/>
      <dgm:spPr/>
      <dgm:t>
        <a:bodyPr/>
        <a:lstStyle/>
        <a:p>
          <a:r>
            <a:rPr lang="tr-TR"/>
            <a:t>İletişim kurma ve işbirliği yapma</a:t>
          </a:r>
        </a:p>
      </dgm:t>
    </dgm:pt>
    <dgm:pt modelId="{BBF75E30-19A6-3840-A9AC-9C739D78A668}" type="parTrans" cxnId="{6B20631C-1BCD-D548-B65C-5A329721A154}">
      <dgm:prSet/>
      <dgm:spPr/>
      <dgm:t>
        <a:bodyPr/>
        <a:lstStyle/>
        <a:p>
          <a:endParaRPr lang="tr-TR"/>
        </a:p>
      </dgm:t>
    </dgm:pt>
    <dgm:pt modelId="{85758612-863C-7246-83BC-0038EB64AC2E}" type="sibTrans" cxnId="{6B20631C-1BCD-D548-B65C-5A329721A154}">
      <dgm:prSet/>
      <dgm:spPr/>
      <dgm:t>
        <a:bodyPr/>
        <a:lstStyle/>
        <a:p>
          <a:endParaRPr lang="tr-TR"/>
        </a:p>
      </dgm:t>
    </dgm:pt>
    <dgm:pt modelId="{FAED228D-D560-0C40-927F-D61E011BEEFE}">
      <dgm:prSet/>
      <dgm:spPr/>
      <dgm:t>
        <a:bodyPr/>
        <a:lstStyle/>
        <a:p>
          <a:r>
            <a:rPr lang="tr-TR"/>
            <a:t>Gerçek yaşam ve kariyer becerileri</a:t>
          </a:r>
        </a:p>
      </dgm:t>
    </dgm:pt>
    <dgm:pt modelId="{7D8A86CD-9E3C-FC4A-BCBF-849437CFC7D6}" type="parTrans" cxnId="{0A590DA5-FC24-A24B-85F7-FD191486F53C}">
      <dgm:prSet/>
      <dgm:spPr/>
      <dgm:t>
        <a:bodyPr/>
        <a:lstStyle/>
        <a:p>
          <a:endParaRPr lang="tr-TR"/>
        </a:p>
      </dgm:t>
    </dgm:pt>
    <dgm:pt modelId="{07BD1781-E11A-F54B-8E4E-6BFA97DFBC93}" type="sibTrans" cxnId="{0A590DA5-FC24-A24B-85F7-FD191486F53C}">
      <dgm:prSet/>
      <dgm:spPr/>
      <dgm:t>
        <a:bodyPr/>
        <a:lstStyle/>
        <a:p>
          <a:endParaRPr lang="tr-TR"/>
        </a:p>
      </dgm:t>
    </dgm:pt>
    <dgm:pt modelId="{6060EF00-430B-604A-BCF4-98CDDBCE9191}">
      <dgm:prSet/>
      <dgm:spPr/>
      <dgm:t>
        <a:bodyPr/>
        <a:lstStyle/>
        <a:p>
          <a:r>
            <a:rPr lang="tr-TR"/>
            <a:t>Bilgi, medya ve teknoloji becerileri</a:t>
          </a:r>
        </a:p>
      </dgm:t>
    </dgm:pt>
    <dgm:pt modelId="{5B242260-4F06-ED48-8C04-9974D38EE71B}" type="parTrans" cxnId="{0EECED7E-8D28-9946-9F47-D152328C1212}">
      <dgm:prSet/>
      <dgm:spPr/>
      <dgm:t>
        <a:bodyPr/>
        <a:lstStyle/>
        <a:p>
          <a:endParaRPr lang="tr-TR"/>
        </a:p>
      </dgm:t>
    </dgm:pt>
    <dgm:pt modelId="{324442A5-454C-664A-B892-0EC5F34679CA}" type="sibTrans" cxnId="{0EECED7E-8D28-9946-9F47-D152328C1212}">
      <dgm:prSet/>
      <dgm:spPr/>
      <dgm:t>
        <a:bodyPr/>
        <a:lstStyle/>
        <a:p>
          <a:endParaRPr lang="tr-TR"/>
        </a:p>
      </dgm:t>
    </dgm:pt>
    <dgm:pt modelId="{0BE7F24A-D85E-A346-8CCB-10DE9546B6B8}" type="pres">
      <dgm:prSet presAssocID="{7806EEB1-3F3A-C84A-8B17-25B3AD90DF3A}" presName="vert0" presStyleCnt="0">
        <dgm:presLayoutVars>
          <dgm:dir/>
          <dgm:animOne val="branch"/>
          <dgm:animLvl val="lvl"/>
        </dgm:presLayoutVars>
      </dgm:prSet>
      <dgm:spPr/>
    </dgm:pt>
    <dgm:pt modelId="{8C29A9EC-9C4D-7E45-965F-65739742CE15}" type="pres">
      <dgm:prSet presAssocID="{5420B5D9-A0D4-0641-BBD0-1918E1711C5F}" presName="thickLine" presStyleLbl="alignNode1" presStyleIdx="0" presStyleCnt="1"/>
      <dgm:spPr/>
    </dgm:pt>
    <dgm:pt modelId="{4C0BC2CC-AC03-0C4B-BD18-5958FD2233D1}" type="pres">
      <dgm:prSet presAssocID="{5420B5D9-A0D4-0641-BBD0-1918E1711C5F}" presName="horz1" presStyleCnt="0"/>
      <dgm:spPr/>
    </dgm:pt>
    <dgm:pt modelId="{D45BB463-E0FE-2F42-BC18-E91FEA23B74F}" type="pres">
      <dgm:prSet presAssocID="{5420B5D9-A0D4-0641-BBD0-1918E1711C5F}" presName="tx1" presStyleLbl="revTx" presStyleIdx="0" presStyleCnt="6"/>
      <dgm:spPr/>
    </dgm:pt>
    <dgm:pt modelId="{E874D520-FD72-3644-8C2D-CEA7A1BA3225}" type="pres">
      <dgm:prSet presAssocID="{5420B5D9-A0D4-0641-BBD0-1918E1711C5F}" presName="vert1" presStyleCnt="0"/>
      <dgm:spPr/>
    </dgm:pt>
    <dgm:pt modelId="{79213340-81A2-884F-93EF-CE009B9A4866}" type="pres">
      <dgm:prSet presAssocID="{768AC775-563F-9146-86AE-C30B833C063F}" presName="vertSpace2a" presStyleCnt="0"/>
      <dgm:spPr/>
    </dgm:pt>
    <dgm:pt modelId="{DF748053-3393-B842-9FB9-002BF08F6269}" type="pres">
      <dgm:prSet presAssocID="{768AC775-563F-9146-86AE-C30B833C063F}" presName="horz2" presStyleCnt="0"/>
      <dgm:spPr/>
    </dgm:pt>
    <dgm:pt modelId="{87D9BE45-5085-6548-9E86-FC1D112890EB}" type="pres">
      <dgm:prSet presAssocID="{768AC775-563F-9146-86AE-C30B833C063F}" presName="horzSpace2" presStyleCnt="0"/>
      <dgm:spPr/>
    </dgm:pt>
    <dgm:pt modelId="{370CA8F7-2370-E84A-AB86-0AE48B66BC85}" type="pres">
      <dgm:prSet presAssocID="{768AC775-563F-9146-86AE-C30B833C063F}" presName="tx2" presStyleLbl="revTx" presStyleIdx="1" presStyleCnt="6"/>
      <dgm:spPr/>
    </dgm:pt>
    <dgm:pt modelId="{DBD593C4-9D9C-674C-87A2-89B03512EDFB}" type="pres">
      <dgm:prSet presAssocID="{768AC775-563F-9146-86AE-C30B833C063F}" presName="vert2" presStyleCnt="0"/>
      <dgm:spPr/>
    </dgm:pt>
    <dgm:pt modelId="{FDD97E2A-CE9E-8B40-B1AB-A009BEB6F22A}" type="pres">
      <dgm:prSet presAssocID="{768AC775-563F-9146-86AE-C30B833C063F}" presName="thinLine2b" presStyleLbl="callout" presStyleIdx="0" presStyleCnt="5"/>
      <dgm:spPr/>
    </dgm:pt>
    <dgm:pt modelId="{B739CD8A-E02A-A14B-AA69-E30A1FDB1DFA}" type="pres">
      <dgm:prSet presAssocID="{768AC775-563F-9146-86AE-C30B833C063F}" presName="vertSpace2b" presStyleCnt="0"/>
      <dgm:spPr/>
    </dgm:pt>
    <dgm:pt modelId="{6BD1D687-5CA3-F24B-A734-488294501B4F}" type="pres">
      <dgm:prSet presAssocID="{4C47C290-676A-B148-96AF-3A3DA595843D}" presName="horz2" presStyleCnt="0"/>
      <dgm:spPr/>
    </dgm:pt>
    <dgm:pt modelId="{8D0A7570-9554-0943-9A74-529D05F90F15}" type="pres">
      <dgm:prSet presAssocID="{4C47C290-676A-B148-96AF-3A3DA595843D}" presName="horzSpace2" presStyleCnt="0"/>
      <dgm:spPr/>
    </dgm:pt>
    <dgm:pt modelId="{F13E02DA-F1AE-B949-89F7-40BBAFF3A726}" type="pres">
      <dgm:prSet presAssocID="{4C47C290-676A-B148-96AF-3A3DA595843D}" presName="tx2" presStyleLbl="revTx" presStyleIdx="2" presStyleCnt="6"/>
      <dgm:spPr/>
    </dgm:pt>
    <dgm:pt modelId="{23371DA8-03B8-4C45-AAF8-9319CD11A1C5}" type="pres">
      <dgm:prSet presAssocID="{4C47C290-676A-B148-96AF-3A3DA595843D}" presName="vert2" presStyleCnt="0"/>
      <dgm:spPr/>
    </dgm:pt>
    <dgm:pt modelId="{561C4725-BFC3-9444-AB9C-BDDB83A2CD91}" type="pres">
      <dgm:prSet presAssocID="{4C47C290-676A-B148-96AF-3A3DA595843D}" presName="thinLine2b" presStyleLbl="callout" presStyleIdx="1" presStyleCnt="5"/>
      <dgm:spPr/>
    </dgm:pt>
    <dgm:pt modelId="{0E83E1AD-8270-8644-9383-03FD1C1DB076}" type="pres">
      <dgm:prSet presAssocID="{4C47C290-676A-B148-96AF-3A3DA595843D}" presName="vertSpace2b" presStyleCnt="0"/>
      <dgm:spPr/>
    </dgm:pt>
    <dgm:pt modelId="{523467E2-B05E-7749-9CDC-E6C41390E980}" type="pres">
      <dgm:prSet presAssocID="{9D3D023E-75F1-3F46-934F-08165744F5F9}" presName="horz2" presStyleCnt="0"/>
      <dgm:spPr/>
    </dgm:pt>
    <dgm:pt modelId="{EBBC7C24-68CD-9747-833F-4AEB3BCDE83E}" type="pres">
      <dgm:prSet presAssocID="{9D3D023E-75F1-3F46-934F-08165744F5F9}" presName="horzSpace2" presStyleCnt="0"/>
      <dgm:spPr/>
    </dgm:pt>
    <dgm:pt modelId="{B28C597D-6C4A-FF44-80A1-65FA1CD06535}" type="pres">
      <dgm:prSet presAssocID="{9D3D023E-75F1-3F46-934F-08165744F5F9}" presName="tx2" presStyleLbl="revTx" presStyleIdx="3" presStyleCnt="6"/>
      <dgm:spPr/>
    </dgm:pt>
    <dgm:pt modelId="{C492BC8D-DD08-0B48-AB60-F9C5F6C7401F}" type="pres">
      <dgm:prSet presAssocID="{9D3D023E-75F1-3F46-934F-08165744F5F9}" presName="vert2" presStyleCnt="0"/>
      <dgm:spPr/>
    </dgm:pt>
    <dgm:pt modelId="{C977237C-4071-4B4E-8233-70E8FB48159E}" type="pres">
      <dgm:prSet presAssocID="{9D3D023E-75F1-3F46-934F-08165744F5F9}" presName="thinLine2b" presStyleLbl="callout" presStyleIdx="2" presStyleCnt="5"/>
      <dgm:spPr/>
    </dgm:pt>
    <dgm:pt modelId="{75BCE228-9CDB-934D-A4AB-630CF864E35F}" type="pres">
      <dgm:prSet presAssocID="{9D3D023E-75F1-3F46-934F-08165744F5F9}" presName="vertSpace2b" presStyleCnt="0"/>
      <dgm:spPr/>
    </dgm:pt>
    <dgm:pt modelId="{E9BD6F27-91A1-C246-8755-76A0C3F29C3B}" type="pres">
      <dgm:prSet presAssocID="{FAED228D-D560-0C40-927F-D61E011BEEFE}" presName="horz2" presStyleCnt="0"/>
      <dgm:spPr/>
    </dgm:pt>
    <dgm:pt modelId="{C7F3015F-1E5B-E74D-B095-3703EBB2F614}" type="pres">
      <dgm:prSet presAssocID="{FAED228D-D560-0C40-927F-D61E011BEEFE}" presName="horzSpace2" presStyleCnt="0"/>
      <dgm:spPr/>
    </dgm:pt>
    <dgm:pt modelId="{98436668-4126-D443-A9E0-23AC5592D8B3}" type="pres">
      <dgm:prSet presAssocID="{FAED228D-D560-0C40-927F-D61E011BEEFE}" presName="tx2" presStyleLbl="revTx" presStyleIdx="4" presStyleCnt="6"/>
      <dgm:spPr/>
    </dgm:pt>
    <dgm:pt modelId="{4528FDA0-A605-4147-A9B5-E3C06BD49081}" type="pres">
      <dgm:prSet presAssocID="{FAED228D-D560-0C40-927F-D61E011BEEFE}" presName="vert2" presStyleCnt="0"/>
      <dgm:spPr/>
    </dgm:pt>
    <dgm:pt modelId="{19A6EA3D-DA33-6442-9B52-BCF83E968912}" type="pres">
      <dgm:prSet presAssocID="{FAED228D-D560-0C40-927F-D61E011BEEFE}" presName="thinLine2b" presStyleLbl="callout" presStyleIdx="3" presStyleCnt="5"/>
      <dgm:spPr/>
    </dgm:pt>
    <dgm:pt modelId="{F797CFF5-B3B3-DD44-A68E-C77471B52EBE}" type="pres">
      <dgm:prSet presAssocID="{FAED228D-D560-0C40-927F-D61E011BEEFE}" presName="vertSpace2b" presStyleCnt="0"/>
      <dgm:spPr/>
    </dgm:pt>
    <dgm:pt modelId="{FD3239DD-41CC-8045-BAA1-D56DBF2CD1F3}" type="pres">
      <dgm:prSet presAssocID="{6060EF00-430B-604A-BCF4-98CDDBCE9191}" presName="horz2" presStyleCnt="0"/>
      <dgm:spPr/>
    </dgm:pt>
    <dgm:pt modelId="{34586870-C678-BD4D-B7A7-04EC7115CDB5}" type="pres">
      <dgm:prSet presAssocID="{6060EF00-430B-604A-BCF4-98CDDBCE9191}" presName="horzSpace2" presStyleCnt="0"/>
      <dgm:spPr/>
    </dgm:pt>
    <dgm:pt modelId="{8D7450C7-E621-C448-BEEB-A997FB302F28}" type="pres">
      <dgm:prSet presAssocID="{6060EF00-430B-604A-BCF4-98CDDBCE9191}" presName="tx2" presStyleLbl="revTx" presStyleIdx="5" presStyleCnt="6"/>
      <dgm:spPr/>
    </dgm:pt>
    <dgm:pt modelId="{7AD7CDA4-F2AF-714F-813B-ACCC74828017}" type="pres">
      <dgm:prSet presAssocID="{6060EF00-430B-604A-BCF4-98CDDBCE9191}" presName="vert2" presStyleCnt="0"/>
      <dgm:spPr/>
    </dgm:pt>
    <dgm:pt modelId="{8DBC888D-8CD8-0542-9C54-70EE2B49D78F}" type="pres">
      <dgm:prSet presAssocID="{6060EF00-430B-604A-BCF4-98CDDBCE9191}" presName="thinLine2b" presStyleLbl="callout" presStyleIdx="4" presStyleCnt="5"/>
      <dgm:spPr/>
    </dgm:pt>
    <dgm:pt modelId="{06CCA5F5-4572-C24C-AB16-74C1E8C61852}" type="pres">
      <dgm:prSet presAssocID="{6060EF00-430B-604A-BCF4-98CDDBCE9191}" presName="vertSpace2b" presStyleCnt="0"/>
      <dgm:spPr/>
    </dgm:pt>
  </dgm:ptLst>
  <dgm:cxnLst>
    <dgm:cxn modelId="{A22ADE08-FCBE-3744-8C28-4B79C09DA0AE}" srcId="{5420B5D9-A0D4-0641-BBD0-1918E1711C5F}" destId="{4C47C290-676A-B148-96AF-3A3DA595843D}" srcOrd="1" destOrd="0" parTransId="{288A9138-6CB6-D946-BAC2-08BD701F38FE}" sibTransId="{BABFF6E0-FEB0-154E-A445-B210FBB0CF5D}"/>
    <dgm:cxn modelId="{6B20631C-1BCD-D548-B65C-5A329721A154}" srcId="{5420B5D9-A0D4-0641-BBD0-1918E1711C5F}" destId="{9D3D023E-75F1-3F46-934F-08165744F5F9}" srcOrd="2" destOrd="0" parTransId="{BBF75E30-19A6-3840-A9AC-9C739D78A668}" sibTransId="{85758612-863C-7246-83BC-0038EB64AC2E}"/>
    <dgm:cxn modelId="{83F95730-02AC-BC4E-8D6A-6CD1B20F464C}" type="presOf" srcId="{4C47C290-676A-B148-96AF-3A3DA595843D}" destId="{F13E02DA-F1AE-B949-89F7-40BBAFF3A726}" srcOrd="0" destOrd="0" presId="urn:microsoft.com/office/officeart/2008/layout/LinedList"/>
    <dgm:cxn modelId="{9FDA663A-69BB-A146-B849-11D5166862C1}" srcId="{5420B5D9-A0D4-0641-BBD0-1918E1711C5F}" destId="{768AC775-563F-9146-86AE-C30B833C063F}" srcOrd="0" destOrd="0" parTransId="{BC9FCFFA-9DBD-8942-A66A-EDF65F24B40B}" sibTransId="{7485EE7F-1527-E94E-A94B-10CE0C1F0EA8}"/>
    <dgm:cxn modelId="{0EECED7E-8D28-9946-9F47-D152328C1212}" srcId="{5420B5D9-A0D4-0641-BBD0-1918E1711C5F}" destId="{6060EF00-430B-604A-BCF4-98CDDBCE9191}" srcOrd="4" destOrd="0" parTransId="{5B242260-4F06-ED48-8C04-9974D38EE71B}" sibTransId="{324442A5-454C-664A-B892-0EC5F34679CA}"/>
    <dgm:cxn modelId="{A649827F-CF36-D348-B973-704A7B34621E}" srcId="{7806EEB1-3F3A-C84A-8B17-25B3AD90DF3A}" destId="{5420B5D9-A0D4-0641-BBD0-1918E1711C5F}" srcOrd="0" destOrd="0" parTransId="{E68F7F0C-5D91-2B46-8FA4-A01A835A2268}" sibTransId="{2CA7CB42-8EBE-D242-BDB7-E2B1FA491A69}"/>
    <dgm:cxn modelId="{AE84548B-2E07-B64E-81A6-670EEEC83B50}" type="presOf" srcId="{5420B5D9-A0D4-0641-BBD0-1918E1711C5F}" destId="{D45BB463-E0FE-2F42-BC18-E91FEA23B74F}" srcOrd="0" destOrd="0" presId="urn:microsoft.com/office/officeart/2008/layout/LinedList"/>
    <dgm:cxn modelId="{54F3749E-31F8-8C47-9F12-966D254AD12B}" type="presOf" srcId="{FAED228D-D560-0C40-927F-D61E011BEEFE}" destId="{98436668-4126-D443-A9E0-23AC5592D8B3}" srcOrd="0" destOrd="0" presId="urn:microsoft.com/office/officeart/2008/layout/LinedList"/>
    <dgm:cxn modelId="{0A590DA5-FC24-A24B-85F7-FD191486F53C}" srcId="{5420B5D9-A0D4-0641-BBD0-1918E1711C5F}" destId="{FAED228D-D560-0C40-927F-D61E011BEEFE}" srcOrd="3" destOrd="0" parTransId="{7D8A86CD-9E3C-FC4A-BCBF-849437CFC7D6}" sibTransId="{07BD1781-E11A-F54B-8E4E-6BFA97DFBC93}"/>
    <dgm:cxn modelId="{873230B1-2B7B-5841-9391-E4DFAEDD5FD7}" type="presOf" srcId="{768AC775-563F-9146-86AE-C30B833C063F}" destId="{370CA8F7-2370-E84A-AB86-0AE48B66BC85}" srcOrd="0" destOrd="0" presId="urn:microsoft.com/office/officeart/2008/layout/LinedList"/>
    <dgm:cxn modelId="{DD2535C9-A149-9240-B2E8-E9DDDF23581F}" type="presOf" srcId="{6060EF00-430B-604A-BCF4-98CDDBCE9191}" destId="{8D7450C7-E621-C448-BEEB-A997FB302F28}" srcOrd="0" destOrd="0" presId="urn:microsoft.com/office/officeart/2008/layout/LinedList"/>
    <dgm:cxn modelId="{DF9292E6-8624-1E41-8137-DF7031858750}" type="presOf" srcId="{7806EEB1-3F3A-C84A-8B17-25B3AD90DF3A}" destId="{0BE7F24A-D85E-A346-8CCB-10DE9546B6B8}" srcOrd="0" destOrd="0" presId="urn:microsoft.com/office/officeart/2008/layout/LinedList"/>
    <dgm:cxn modelId="{B8BCFDF9-D29C-2F41-B24F-DB238166A6D2}" type="presOf" srcId="{9D3D023E-75F1-3F46-934F-08165744F5F9}" destId="{B28C597D-6C4A-FF44-80A1-65FA1CD06535}" srcOrd="0" destOrd="0" presId="urn:microsoft.com/office/officeart/2008/layout/LinedList"/>
    <dgm:cxn modelId="{B47AFBE6-7980-4249-B6E0-5ADA0844AB30}" type="presParOf" srcId="{0BE7F24A-D85E-A346-8CCB-10DE9546B6B8}" destId="{8C29A9EC-9C4D-7E45-965F-65739742CE15}" srcOrd="0" destOrd="0" presId="urn:microsoft.com/office/officeart/2008/layout/LinedList"/>
    <dgm:cxn modelId="{020D07E1-2D92-0A4B-8923-B630DEE99AE8}" type="presParOf" srcId="{0BE7F24A-D85E-A346-8CCB-10DE9546B6B8}" destId="{4C0BC2CC-AC03-0C4B-BD18-5958FD2233D1}" srcOrd="1" destOrd="0" presId="urn:microsoft.com/office/officeart/2008/layout/LinedList"/>
    <dgm:cxn modelId="{19441454-A667-034F-B92A-79D0746FA333}" type="presParOf" srcId="{4C0BC2CC-AC03-0C4B-BD18-5958FD2233D1}" destId="{D45BB463-E0FE-2F42-BC18-E91FEA23B74F}" srcOrd="0" destOrd="0" presId="urn:microsoft.com/office/officeart/2008/layout/LinedList"/>
    <dgm:cxn modelId="{391EC0FB-8371-1047-8B6F-8B21684F54CE}" type="presParOf" srcId="{4C0BC2CC-AC03-0C4B-BD18-5958FD2233D1}" destId="{E874D520-FD72-3644-8C2D-CEA7A1BA3225}" srcOrd="1" destOrd="0" presId="urn:microsoft.com/office/officeart/2008/layout/LinedList"/>
    <dgm:cxn modelId="{189836E7-47C4-1747-BE3C-3CEE0946B86E}" type="presParOf" srcId="{E874D520-FD72-3644-8C2D-CEA7A1BA3225}" destId="{79213340-81A2-884F-93EF-CE009B9A4866}" srcOrd="0" destOrd="0" presId="urn:microsoft.com/office/officeart/2008/layout/LinedList"/>
    <dgm:cxn modelId="{A768FE24-7228-1A41-962B-73C765DF94D4}" type="presParOf" srcId="{E874D520-FD72-3644-8C2D-CEA7A1BA3225}" destId="{DF748053-3393-B842-9FB9-002BF08F6269}" srcOrd="1" destOrd="0" presId="urn:microsoft.com/office/officeart/2008/layout/LinedList"/>
    <dgm:cxn modelId="{FF98CB60-67FA-4B4E-832C-C3388F31A41E}" type="presParOf" srcId="{DF748053-3393-B842-9FB9-002BF08F6269}" destId="{87D9BE45-5085-6548-9E86-FC1D112890EB}" srcOrd="0" destOrd="0" presId="urn:microsoft.com/office/officeart/2008/layout/LinedList"/>
    <dgm:cxn modelId="{4BFCA049-8C80-0C4D-8C4A-D506271B7304}" type="presParOf" srcId="{DF748053-3393-B842-9FB9-002BF08F6269}" destId="{370CA8F7-2370-E84A-AB86-0AE48B66BC85}" srcOrd="1" destOrd="0" presId="urn:microsoft.com/office/officeart/2008/layout/LinedList"/>
    <dgm:cxn modelId="{C870A1A7-C3E8-424E-8A27-D8810EEA9504}" type="presParOf" srcId="{DF748053-3393-B842-9FB9-002BF08F6269}" destId="{DBD593C4-9D9C-674C-87A2-89B03512EDFB}" srcOrd="2" destOrd="0" presId="urn:microsoft.com/office/officeart/2008/layout/LinedList"/>
    <dgm:cxn modelId="{97E8B26B-ABEC-8E44-A2EB-B982DE45FC68}" type="presParOf" srcId="{E874D520-FD72-3644-8C2D-CEA7A1BA3225}" destId="{FDD97E2A-CE9E-8B40-B1AB-A009BEB6F22A}" srcOrd="2" destOrd="0" presId="urn:microsoft.com/office/officeart/2008/layout/LinedList"/>
    <dgm:cxn modelId="{08C6A5B4-55FC-8F4D-843E-6D1FA0E83B96}" type="presParOf" srcId="{E874D520-FD72-3644-8C2D-CEA7A1BA3225}" destId="{B739CD8A-E02A-A14B-AA69-E30A1FDB1DFA}" srcOrd="3" destOrd="0" presId="urn:microsoft.com/office/officeart/2008/layout/LinedList"/>
    <dgm:cxn modelId="{7A58979A-5376-5D4F-AD4A-A0FB353E0783}" type="presParOf" srcId="{E874D520-FD72-3644-8C2D-CEA7A1BA3225}" destId="{6BD1D687-5CA3-F24B-A734-488294501B4F}" srcOrd="4" destOrd="0" presId="urn:microsoft.com/office/officeart/2008/layout/LinedList"/>
    <dgm:cxn modelId="{75A83A51-6E49-5441-AA3C-DEA6816ADB82}" type="presParOf" srcId="{6BD1D687-5CA3-F24B-A734-488294501B4F}" destId="{8D0A7570-9554-0943-9A74-529D05F90F15}" srcOrd="0" destOrd="0" presId="urn:microsoft.com/office/officeart/2008/layout/LinedList"/>
    <dgm:cxn modelId="{6E5C8B6C-3E04-D945-8AF2-927AD5D54D88}" type="presParOf" srcId="{6BD1D687-5CA3-F24B-A734-488294501B4F}" destId="{F13E02DA-F1AE-B949-89F7-40BBAFF3A726}" srcOrd="1" destOrd="0" presId="urn:microsoft.com/office/officeart/2008/layout/LinedList"/>
    <dgm:cxn modelId="{8819E9F4-504E-6E44-9752-9091948565A7}" type="presParOf" srcId="{6BD1D687-5CA3-F24B-A734-488294501B4F}" destId="{23371DA8-03B8-4C45-AAF8-9319CD11A1C5}" srcOrd="2" destOrd="0" presId="urn:microsoft.com/office/officeart/2008/layout/LinedList"/>
    <dgm:cxn modelId="{D17810D6-0101-F943-8F86-9E5E3F9D8088}" type="presParOf" srcId="{E874D520-FD72-3644-8C2D-CEA7A1BA3225}" destId="{561C4725-BFC3-9444-AB9C-BDDB83A2CD91}" srcOrd="5" destOrd="0" presId="urn:microsoft.com/office/officeart/2008/layout/LinedList"/>
    <dgm:cxn modelId="{DF812704-5571-5344-90A5-25EE637A394C}" type="presParOf" srcId="{E874D520-FD72-3644-8C2D-CEA7A1BA3225}" destId="{0E83E1AD-8270-8644-9383-03FD1C1DB076}" srcOrd="6" destOrd="0" presId="urn:microsoft.com/office/officeart/2008/layout/LinedList"/>
    <dgm:cxn modelId="{9B50AA9E-EB56-084C-A18D-10C2ECA29E47}" type="presParOf" srcId="{E874D520-FD72-3644-8C2D-CEA7A1BA3225}" destId="{523467E2-B05E-7749-9CDC-E6C41390E980}" srcOrd="7" destOrd="0" presId="urn:microsoft.com/office/officeart/2008/layout/LinedList"/>
    <dgm:cxn modelId="{14A42751-553F-794D-B6DD-0545CA17E120}" type="presParOf" srcId="{523467E2-B05E-7749-9CDC-E6C41390E980}" destId="{EBBC7C24-68CD-9747-833F-4AEB3BCDE83E}" srcOrd="0" destOrd="0" presId="urn:microsoft.com/office/officeart/2008/layout/LinedList"/>
    <dgm:cxn modelId="{D484D4DB-A4C8-8643-B0B5-F11B75D54B05}" type="presParOf" srcId="{523467E2-B05E-7749-9CDC-E6C41390E980}" destId="{B28C597D-6C4A-FF44-80A1-65FA1CD06535}" srcOrd="1" destOrd="0" presId="urn:microsoft.com/office/officeart/2008/layout/LinedList"/>
    <dgm:cxn modelId="{EFF771D7-D52D-C647-8E07-3FBE74EE0919}" type="presParOf" srcId="{523467E2-B05E-7749-9CDC-E6C41390E980}" destId="{C492BC8D-DD08-0B48-AB60-F9C5F6C7401F}" srcOrd="2" destOrd="0" presId="urn:microsoft.com/office/officeart/2008/layout/LinedList"/>
    <dgm:cxn modelId="{4D65556F-3D9C-A842-A67F-0D1B78D57CAE}" type="presParOf" srcId="{E874D520-FD72-3644-8C2D-CEA7A1BA3225}" destId="{C977237C-4071-4B4E-8233-70E8FB48159E}" srcOrd="8" destOrd="0" presId="urn:microsoft.com/office/officeart/2008/layout/LinedList"/>
    <dgm:cxn modelId="{C6948F61-2F6D-1741-B1CD-28811C72AF4E}" type="presParOf" srcId="{E874D520-FD72-3644-8C2D-CEA7A1BA3225}" destId="{75BCE228-9CDB-934D-A4AB-630CF864E35F}" srcOrd="9" destOrd="0" presId="urn:microsoft.com/office/officeart/2008/layout/LinedList"/>
    <dgm:cxn modelId="{81437588-39D6-F742-A896-7C8351407FAF}" type="presParOf" srcId="{E874D520-FD72-3644-8C2D-CEA7A1BA3225}" destId="{E9BD6F27-91A1-C246-8755-76A0C3F29C3B}" srcOrd="10" destOrd="0" presId="urn:microsoft.com/office/officeart/2008/layout/LinedList"/>
    <dgm:cxn modelId="{B1245431-44D6-E740-8437-21F3CAD9BA2F}" type="presParOf" srcId="{E9BD6F27-91A1-C246-8755-76A0C3F29C3B}" destId="{C7F3015F-1E5B-E74D-B095-3703EBB2F614}" srcOrd="0" destOrd="0" presId="urn:microsoft.com/office/officeart/2008/layout/LinedList"/>
    <dgm:cxn modelId="{8D837D42-0BDF-594A-A089-A1A1FE354C40}" type="presParOf" srcId="{E9BD6F27-91A1-C246-8755-76A0C3F29C3B}" destId="{98436668-4126-D443-A9E0-23AC5592D8B3}" srcOrd="1" destOrd="0" presId="urn:microsoft.com/office/officeart/2008/layout/LinedList"/>
    <dgm:cxn modelId="{1472659B-F1F8-FC4B-A63D-F8810CFBAFDE}" type="presParOf" srcId="{E9BD6F27-91A1-C246-8755-76A0C3F29C3B}" destId="{4528FDA0-A605-4147-A9B5-E3C06BD49081}" srcOrd="2" destOrd="0" presId="urn:microsoft.com/office/officeart/2008/layout/LinedList"/>
    <dgm:cxn modelId="{365080B3-2EED-9345-B76B-FC2555C1167D}" type="presParOf" srcId="{E874D520-FD72-3644-8C2D-CEA7A1BA3225}" destId="{19A6EA3D-DA33-6442-9B52-BCF83E968912}" srcOrd="11" destOrd="0" presId="urn:microsoft.com/office/officeart/2008/layout/LinedList"/>
    <dgm:cxn modelId="{16DBC035-9C0C-E541-A690-08C1FE6E6258}" type="presParOf" srcId="{E874D520-FD72-3644-8C2D-CEA7A1BA3225}" destId="{F797CFF5-B3B3-DD44-A68E-C77471B52EBE}" srcOrd="12" destOrd="0" presId="urn:microsoft.com/office/officeart/2008/layout/LinedList"/>
    <dgm:cxn modelId="{2061F077-A0E5-904B-BBB4-26657E640B93}" type="presParOf" srcId="{E874D520-FD72-3644-8C2D-CEA7A1BA3225}" destId="{FD3239DD-41CC-8045-BAA1-D56DBF2CD1F3}" srcOrd="13" destOrd="0" presId="urn:microsoft.com/office/officeart/2008/layout/LinedList"/>
    <dgm:cxn modelId="{E5FA08F1-D06D-3C44-88AC-39A8461073DA}" type="presParOf" srcId="{FD3239DD-41CC-8045-BAA1-D56DBF2CD1F3}" destId="{34586870-C678-BD4D-B7A7-04EC7115CDB5}" srcOrd="0" destOrd="0" presId="urn:microsoft.com/office/officeart/2008/layout/LinedList"/>
    <dgm:cxn modelId="{E048147F-2B0F-F649-922E-A5A74E823D05}" type="presParOf" srcId="{FD3239DD-41CC-8045-BAA1-D56DBF2CD1F3}" destId="{8D7450C7-E621-C448-BEEB-A997FB302F28}" srcOrd="1" destOrd="0" presId="urn:microsoft.com/office/officeart/2008/layout/LinedList"/>
    <dgm:cxn modelId="{5FEE14A6-EA90-CB41-B802-BFA4C64361EC}" type="presParOf" srcId="{FD3239DD-41CC-8045-BAA1-D56DBF2CD1F3}" destId="{7AD7CDA4-F2AF-714F-813B-ACCC74828017}" srcOrd="2" destOrd="0" presId="urn:microsoft.com/office/officeart/2008/layout/LinedList"/>
    <dgm:cxn modelId="{49F37062-3553-7F46-BC75-E8FACFA1F431}" type="presParOf" srcId="{E874D520-FD72-3644-8C2D-CEA7A1BA3225}" destId="{8DBC888D-8CD8-0542-9C54-70EE2B49D78F}" srcOrd="14" destOrd="0" presId="urn:microsoft.com/office/officeart/2008/layout/LinedList"/>
    <dgm:cxn modelId="{9029286D-6B9C-FB42-AC08-62E9EBAA4F31}" type="presParOf" srcId="{E874D520-FD72-3644-8C2D-CEA7A1BA3225}" destId="{06CCA5F5-4572-C24C-AB16-74C1E8C61852}"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508F5B-02D5-EE4B-870D-10E1DDB97EC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tr-TR"/>
        </a:p>
      </dgm:t>
    </dgm:pt>
    <dgm:pt modelId="{1688ADBA-2EDF-D04A-9208-6170C24694D1}">
      <dgm:prSet custT="1"/>
      <dgm:spPr/>
      <dgm:t>
        <a:bodyPr/>
        <a:lstStyle/>
        <a:p>
          <a:pPr>
            <a:lnSpc>
              <a:spcPct val="100000"/>
            </a:lnSpc>
          </a:pPr>
          <a:r>
            <a:rPr lang="tr-TR" sz="2000"/>
            <a:t>21. yüzyıl becerileri günümüz eğitim tartışmalarındaki en önemli konulardan birisidir. </a:t>
          </a:r>
        </a:p>
      </dgm:t>
    </dgm:pt>
    <dgm:pt modelId="{4E930BA0-E76B-DD48-8846-F62390797B2D}" type="parTrans" cxnId="{48E7F893-8A98-3F4F-BC08-3F3F82BAB128}">
      <dgm:prSet/>
      <dgm:spPr/>
      <dgm:t>
        <a:bodyPr/>
        <a:lstStyle/>
        <a:p>
          <a:endParaRPr lang="tr-TR"/>
        </a:p>
      </dgm:t>
    </dgm:pt>
    <dgm:pt modelId="{120ECAD9-5ADA-624C-9B13-CF54C46FE826}" type="sibTrans" cxnId="{48E7F893-8A98-3F4F-BC08-3F3F82BAB128}">
      <dgm:prSet/>
      <dgm:spPr/>
      <dgm:t>
        <a:bodyPr/>
        <a:lstStyle/>
        <a:p>
          <a:endParaRPr lang="tr-TR"/>
        </a:p>
      </dgm:t>
    </dgm:pt>
    <dgm:pt modelId="{5F977012-D638-E54D-A655-C1620CC26BBE}">
      <dgm:prSet custT="1"/>
      <dgm:spPr/>
      <dgm:t>
        <a:bodyPr/>
        <a:lstStyle/>
        <a:p>
          <a:pPr>
            <a:lnSpc>
              <a:spcPct val="100000"/>
            </a:lnSpc>
          </a:pPr>
          <a:r>
            <a:rPr lang="tr-TR" sz="2000"/>
            <a:t>İş gücü piyasasının işe alım sürecinde mezun üniversite öğrencilerinin eleştirel ve bağımsız düşünen, sorun çözen, hızlı ve etkili karar veren kişiler olması beklenmektedir. </a:t>
          </a:r>
        </a:p>
      </dgm:t>
    </dgm:pt>
    <dgm:pt modelId="{6877E926-0623-BF4D-BBFC-10CFAEBA92B2}" type="parTrans" cxnId="{CA07AF96-7646-9E42-9401-558462E01659}">
      <dgm:prSet/>
      <dgm:spPr/>
      <dgm:t>
        <a:bodyPr/>
        <a:lstStyle/>
        <a:p>
          <a:endParaRPr lang="tr-TR"/>
        </a:p>
      </dgm:t>
    </dgm:pt>
    <dgm:pt modelId="{E1126421-D02C-7846-9625-CFE242C7F7A2}" type="sibTrans" cxnId="{CA07AF96-7646-9E42-9401-558462E01659}">
      <dgm:prSet/>
      <dgm:spPr/>
      <dgm:t>
        <a:bodyPr/>
        <a:lstStyle/>
        <a:p>
          <a:endParaRPr lang="tr-TR"/>
        </a:p>
      </dgm:t>
    </dgm:pt>
    <dgm:pt modelId="{6AB7D5E8-2028-D840-98FF-B58D5A720175}">
      <dgm:prSet custT="1"/>
      <dgm:spPr/>
      <dgm:t>
        <a:bodyPr/>
        <a:lstStyle/>
        <a:p>
          <a:pPr>
            <a:lnSpc>
              <a:spcPct val="100000"/>
            </a:lnSpc>
          </a:pPr>
          <a:r>
            <a:rPr lang="tr-TR" sz="2000"/>
            <a:t>Bu becerilerin kazanılması gerektiğini savunan kişiler, devlet okullarının sadece temel eğitimi vermeyi değil, aynı zamanda öğrencilerin bu bahsedilen kazanımları da sağlamaları gerektiğini savunmaktadırlar.</a:t>
          </a:r>
        </a:p>
      </dgm:t>
    </dgm:pt>
    <dgm:pt modelId="{DB3B6CEB-1C26-7647-84DF-51CE5F5B3189}" type="parTrans" cxnId="{E9A886DF-3ACF-2F41-B703-72B5DB274ADF}">
      <dgm:prSet/>
      <dgm:spPr/>
      <dgm:t>
        <a:bodyPr/>
        <a:lstStyle/>
        <a:p>
          <a:endParaRPr lang="tr-TR"/>
        </a:p>
      </dgm:t>
    </dgm:pt>
    <dgm:pt modelId="{7BA1209B-D1BB-F940-B43C-EB9E81BE4A3B}" type="sibTrans" cxnId="{E9A886DF-3ACF-2F41-B703-72B5DB274ADF}">
      <dgm:prSet/>
      <dgm:spPr/>
      <dgm:t>
        <a:bodyPr/>
        <a:lstStyle/>
        <a:p>
          <a:endParaRPr lang="tr-TR"/>
        </a:p>
      </dgm:t>
    </dgm:pt>
    <dgm:pt modelId="{EC649E02-66E7-4E18-897A-9E4310EFA2B8}" type="pres">
      <dgm:prSet presAssocID="{4A508F5B-02D5-EE4B-870D-10E1DDB97EC6}" presName="root" presStyleCnt="0">
        <dgm:presLayoutVars>
          <dgm:dir/>
          <dgm:resizeHandles val="exact"/>
        </dgm:presLayoutVars>
      </dgm:prSet>
      <dgm:spPr/>
    </dgm:pt>
    <dgm:pt modelId="{2FD68F51-DDD8-4DB3-AF8B-6F838637A0E6}" type="pres">
      <dgm:prSet presAssocID="{1688ADBA-2EDF-D04A-9208-6170C24694D1}" presName="compNode" presStyleCnt="0"/>
      <dgm:spPr/>
    </dgm:pt>
    <dgm:pt modelId="{C4C56685-9F32-405B-BF78-85900B3170EC}" type="pres">
      <dgm:prSet presAssocID="{1688ADBA-2EDF-D04A-9208-6170C24694D1}" presName="bgRect" presStyleLbl="bgShp" presStyleIdx="0" presStyleCnt="3"/>
      <dgm:spPr/>
    </dgm:pt>
    <dgm:pt modelId="{37F59646-662C-4044-B282-3E6FE1ED9B66}" type="pres">
      <dgm:prSet presAssocID="{1688ADBA-2EDF-D04A-9208-6170C24694D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a:ext>
      </dgm:extLst>
    </dgm:pt>
    <dgm:pt modelId="{8A90683F-5F6B-4C9D-9D6E-DD5AB6581C60}" type="pres">
      <dgm:prSet presAssocID="{1688ADBA-2EDF-D04A-9208-6170C24694D1}" presName="spaceRect" presStyleCnt="0"/>
      <dgm:spPr/>
    </dgm:pt>
    <dgm:pt modelId="{B7ED93D9-40D9-44B2-9AE6-6559B287F694}" type="pres">
      <dgm:prSet presAssocID="{1688ADBA-2EDF-D04A-9208-6170C24694D1}" presName="parTx" presStyleLbl="revTx" presStyleIdx="0" presStyleCnt="3">
        <dgm:presLayoutVars>
          <dgm:chMax val="0"/>
          <dgm:chPref val="0"/>
        </dgm:presLayoutVars>
      </dgm:prSet>
      <dgm:spPr/>
    </dgm:pt>
    <dgm:pt modelId="{CADB902A-2A40-4B25-898B-6E115C8E1C66}" type="pres">
      <dgm:prSet presAssocID="{120ECAD9-5ADA-624C-9B13-CF54C46FE826}" presName="sibTrans" presStyleCnt="0"/>
      <dgm:spPr/>
    </dgm:pt>
    <dgm:pt modelId="{FBE7A9AE-04E4-444C-AB47-711DC2669CCD}" type="pres">
      <dgm:prSet presAssocID="{5F977012-D638-E54D-A655-C1620CC26BBE}" presName="compNode" presStyleCnt="0"/>
      <dgm:spPr/>
    </dgm:pt>
    <dgm:pt modelId="{DC5F27AD-E6EB-4431-805B-24382277E512}" type="pres">
      <dgm:prSet presAssocID="{5F977012-D638-E54D-A655-C1620CC26BBE}" presName="bgRect" presStyleLbl="bgShp" presStyleIdx="1" presStyleCnt="3"/>
      <dgm:spPr/>
    </dgm:pt>
    <dgm:pt modelId="{1FDB9F15-0F8F-4D88-A186-2E3D10914001}" type="pres">
      <dgm:prSet presAssocID="{5F977012-D638-E54D-A655-C1620CC26BB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itaplar"/>
        </a:ext>
      </dgm:extLst>
    </dgm:pt>
    <dgm:pt modelId="{668F88E8-AEDF-4F5E-BE0B-313C062B33F7}" type="pres">
      <dgm:prSet presAssocID="{5F977012-D638-E54D-A655-C1620CC26BBE}" presName="spaceRect" presStyleCnt="0"/>
      <dgm:spPr/>
    </dgm:pt>
    <dgm:pt modelId="{37B7CF43-65AB-4DC3-A883-46223CD2CA8B}" type="pres">
      <dgm:prSet presAssocID="{5F977012-D638-E54D-A655-C1620CC26BBE}" presName="parTx" presStyleLbl="revTx" presStyleIdx="1" presStyleCnt="3">
        <dgm:presLayoutVars>
          <dgm:chMax val="0"/>
          <dgm:chPref val="0"/>
        </dgm:presLayoutVars>
      </dgm:prSet>
      <dgm:spPr/>
    </dgm:pt>
    <dgm:pt modelId="{64BD0D0D-6B98-44D0-9047-395F36318C14}" type="pres">
      <dgm:prSet presAssocID="{E1126421-D02C-7846-9625-CFE242C7F7A2}" presName="sibTrans" presStyleCnt="0"/>
      <dgm:spPr/>
    </dgm:pt>
    <dgm:pt modelId="{05D28592-AA8F-45F2-8730-1E189971C8DE}" type="pres">
      <dgm:prSet presAssocID="{6AB7D5E8-2028-D840-98FF-B58D5A720175}" presName="compNode" presStyleCnt="0"/>
      <dgm:spPr/>
    </dgm:pt>
    <dgm:pt modelId="{52CD7521-4D3B-478A-A4A4-3AADBB93ABC5}" type="pres">
      <dgm:prSet presAssocID="{6AB7D5E8-2028-D840-98FF-B58D5A720175}" presName="bgRect" presStyleLbl="bgShp" presStyleIdx="2" presStyleCnt="3"/>
      <dgm:spPr/>
    </dgm:pt>
    <dgm:pt modelId="{376CF104-9839-498E-9698-0CC57F68B497}" type="pres">
      <dgm:prSet presAssocID="{6AB7D5E8-2028-D840-98FF-B58D5A72017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nka"/>
        </a:ext>
      </dgm:extLst>
    </dgm:pt>
    <dgm:pt modelId="{782079CB-F357-4D87-913C-5FE3FDE0D6F0}" type="pres">
      <dgm:prSet presAssocID="{6AB7D5E8-2028-D840-98FF-B58D5A720175}" presName="spaceRect" presStyleCnt="0"/>
      <dgm:spPr/>
    </dgm:pt>
    <dgm:pt modelId="{4045A15B-CED8-4CCC-9AA1-AB498C666FF6}" type="pres">
      <dgm:prSet presAssocID="{6AB7D5E8-2028-D840-98FF-B58D5A720175}" presName="parTx" presStyleLbl="revTx" presStyleIdx="2" presStyleCnt="3">
        <dgm:presLayoutVars>
          <dgm:chMax val="0"/>
          <dgm:chPref val="0"/>
        </dgm:presLayoutVars>
      </dgm:prSet>
      <dgm:spPr/>
    </dgm:pt>
  </dgm:ptLst>
  <dgm:cxnLst>
    <dgm:cxn modelId="{C1BE8F0C-F32E-754C-9178-E63956B218CA}" type="presOf" srcId="{6AB7D5E8-2028-D840-98FF-B58D5A720175}" destId="{4045A15B-CED8-4CCC-9AA1-AB498C666FF6}" srcOrd="0" destOrd="0" presId="urn:microsoft.com/office/officeart/2018/2/layout/IconVerticalSolidList"/>
    <dgm:cxn modelId="{35A45D1F-73EA-2C44-A527-E8DF9EE3E991}" type="presOf" srcId="{5F977012-D638-E54D-A655-C1620CC26BBE}" destId="{37B7CF43-65AB-4DC3-A883-46223CD2CA8B}" srcOrd="0" destOrd="0" presId="urn:microsoft.com/office/officeart/2018/2/layout/IconVerticalSolidList"/>
    <dgm:cxn modelId="{24178A82-728E-604B-8269-75C8CF3D1884}" type="presOf" srcId="{4A508F5B-02D5-EE4B-870D-10E1DDB97EC6}" destId="{EC649E02-66E7-4E18-897A-9E4310EFA2B8}" srcOrd="0" destOrd="0" presId="urn:microsoft.com/office/officeart/2018/2/layout/IconVerticalSolidList"/>
    <dgm:cxn modelId="{48E7F893-8A98-3F4F-BC08-3F3F82BAB128}" srcId="{4A508F5B-02D5-EE4B-870D-10E1DDB97EC6}" destId="{1688ADBA-2EDF-D04A-9208-6170C24694D1}" srcOrd="0" destOrd="0" parTransId="{4E930BA0-E76B-DD48-8846-F62390797B2D}" sibTransId="{120ECAD9-5ADA-624C-9B13-CF54C46FE826}"/>
    <dgm:cxn modelId="{CA07AF96-7646-9E42-9401-558462E01659}" srcId="{4A508F5B-02D5-EE4B-870D-10E1DDB97EC6}" destId="{5F977012-D638-E54D-A655-C1620CC26BBE}" srcOrd="1" destOrd="0" parTransId="{6877E926-0623-BF4D-BBFC-10CFAEBA92B2}" sibTransId="{E1126421-D02C-7846-9625-CFE242C7F7A2}"/>
    <dgm:cxn modelId="{E9A886DF-3ACF-2F41-B703-72B5DB274ADF}" srcId="{4A508F5B-02D5-EE4B-870D-10E1DDB97EC6}" destId="{6AB7D5E8-2028-D840-98FF-B58D5A720175}" srcOrd="2" destOrd="0" parTransId="{DB3B6CEB-1C26-7647-84DF-51CE5F5B3189}" sibTransId="{7BA1209B-D1BB-F940-B43C-EB9E81BE4A3B}"/>
    <dgm:cxn modelId="{40EAB3EB-1D0E-A146-AF1B-8142E62EB646}" type="presOf" srcId="{1688ADBA-2EDF-D04A-9208-6170C24694D1}" destId="{B7ED93D9-40D9-44B2-9AE6-6559B287F694}" srcOrd="0" destOrd="0" presId="urn:microsoft.com/office/officeart/2018/2/layout/IconVerticalSolidList"/>
    <dgm:cxn modelId="{C9D901FC-0B30-3B44-A0B7-EBCFF4240F8C}" type="presParOf" srcId="{EC649E02-66E7-4E18-897A-9E4310EFA2B8}" destId="{2FD68F51-DDD8-4DB3-AF8B-6F838637A0E6}" srcOrd="0" destOrd="0" presId="urn:microsoft.com/office/officeart/2018/2/layout/IconVerticalSolidList"/>
    <dgm:cxn modelId="{609F5714-090E-6443-AC0B-CDE4B3E8813E}" type="presParOf" srcId="{2FD68F51-DDD8-4DB3-AF8B-6F838637A0E6}" destId="{C4C56685-9F32-405B-BF78-85900B3170EC}" srcOrd="0" destOrd="0" presId="urn:microsoft.com/office/officeart/2018/2/layout/IconVerticalSolidList"/>
    <dgm:cxn modelId="{11424634-5E5B-9649-A269-9977179D5E15}" type="presParOf" srcId="{2FD68F51-DDD8-4DB3-AF8B-6F838637A0E6}" destId="{37F59646-662C-4044-B282-3E6FE1ED9B66}" srcOrd="1" destOrd="0" presId="urn:microsoft.com/office/officeart/2018/2/layout/IconVerticalSolidList"/>
    <dgm:cxn modelId="{81896FD7-18BA-7D4A-8C7D-D05386581735}" type="presParOf" srcId="{2FD68F51-DDD8-4DB3-AF8B-6F838637A0E6}" destId="{8A90683F-5F6B-4C9D-9D6E-DD5AB6581C60}" srcOrd="2" destOrd="0" presId="urn:microsoft.com/office/officeart/2018/2/layout/IconVerticalSolidList"/>
    <dgm:cxn modelId="{9B272159-5DE5-814F-BC51-25DEF546DEE0}" type="presParOf" srcId="{2FD68F51-DDD8-4DB3-AF8B-6F838637A0E6}" destId="{B7ED93D9-40D9-44B2-9AE6-6559B287F694}" srcOrd="3" destOrd="0" presId="urn:microsoft.com/office/officeart/2018/2/layout/IconVerticalSolidList"/>
    <dgm:cxn modelId="{32BE6354-560E-8B43-89DF-2E05848B5538}" type="presParOf" srcId="{EC649E02-66E7-4E18-897A-9E4310EFA2B8}" destId="{CADB902A-2A40-4B25-898B-6E115C8E1C66}" srcOrd="1" destOrd="0" presId="urn:microsoft.com/office/officeart/2018/2/layout/IconVerticalSolidList"/>
    <dgm:cxn modelId="{3A484CDF-2BB3-C941-BB0B-B41AB84218CA}" type="presParOf" srcId="{EC649E02-66E7-4E18-897A-9E4310EFA2B8}" destId="{FBE7A9AE-04E4-444C-AB47-711DC2669CCD}" srcOrd="2" destOrd="0" presId="urn:microsoft.com/office/officeart/2018/2/layout/IconVerticalSolidList"/>
    <dgm:cxn modelId="{31413867-0566-594C-945B-9E8AFDCEBD3F}" type="presParOf" srcId="{FBE7A9AE-04E4-444C-AB47-711DC2669CCD}" destId="{DC5F27AD-E6EB-4431-805B-24382277E512}" srcOrd="0" destOrd="0" presId="urn:microsoft.com/office/officeart/2018/2/layout/IconVerticalSolidList"/>
    <dgm:cxn modelId="{2E91C55F-C8B9-0749-8080-9AF577183BA4}" type="presParOf" srcId="{FBE7A9AE-04E4-444C-AB47-711DC2669CCD}" destId="{1FDB9F15-0F8F-4D88-A186-2E3D10914001}" srcOrd="1" destOrd="0" presId="urn:microsoft.com/office/officeart/2018/2/layout/IconVerticalSolidList"/>
    <dgm:cxn modelId="{BF00D97E-3CC2-5B47-9318-0A605FF90A5A}" type="presParOf" srcId="{FBE7A9AE-04E4-444C-AB47-711DC2669CCD}" destId="{668F88E8-AEDF-4F5E-BE0B-313C062B33F7}" srcOrd="2" destOrd="0" presId="urn:microsoft.com/office/officeart/2018/2/layout/IconVerticalSolidList"/>
    <dgm:cxn modelId="{E02A9A65-A07F-7B4F-B17D-35FAF978076A}" type="presParOf" srcId="{FBE7A9AE-04E4-444C-AB47-711DC2669CCD}" destId="{37B7CF43-65AB-4DC3-A883-46223CD2CA8B}" srcOrd="3" destOrd="0" presId="urn:microsoft.com/office/officeart/2018/2/layout/IconVerticalSolidList"/>
    <dgm:cxn modelId="{6CFEB17C-3FED-8641-B139-BEEF14D21F24}" type="presParOf" srcId="{EC649E02-66E7-4E18-897A-9E4310EFA2B8}" destId="{64BD0D0D-6B98-44D0-9047-395F36318C14}" srcOrd="3" destOrd="0" presId="urn:microsoft.com/office/officeart/2018/2/layout/IconVerticalSolidList"/>
    <dgm:cxn modelId="{1620B358-306D-2C44-9E1A-BF68A89F0CB0}" type="presParOf" srcId="{EC649E02-66E7-4E18-897A-9E4310EFA2B8}" destId="{05D28592-AA8F-45F2-8730-1E189971C8DE}" srcOrd="4" destOrd="0" presId="urn:microsoft.com/office/officeart/2018/2/layout/IconVerticalSolidList"/>
    <dgm:cxn modelId="{A0E19B1F-1A85-8D4B-979B-90F372ACFA25}" type="presParOf" srcId="{05D28592-AA8F-45F2-8730-1E189971C8DE}" destId="{52CD7521-4D3B-478A-A4A4-3AADBB93ABC5}" srcOrd="0" destOrd="0" presId="urn:microsoft.com/office/officeart/2018/2/layout/IconVerticalSolidList"/>
    <dgm:cxn modelId="{AF610CF2-D905-F84F-A09D-26DE68349191}" type="presParOf" srcId="{05D28592-AA8F-45F2-8730-1E189971C8DE}" destId="{376CF104-9839-498E-9698-0CC57F68B497}" srcOrd="1" destOrd="0" presId="urn:microsoft.com/office/officeart/2018/2/layout/IconVerticalSolidList"/>
    <dgm:cxn modelId="{DDB2FFB7-6CAB-EC40-BCC5-A57AC5EE6F31}" type="presParOf" srcId="{05D28592-AA8F-45F2-8730-1E189971C8DE}" destId="{782079CB-F357-4D87-913C-5FE3FDE0D6F0}" srcOrd="2" destOrd="0" presId="urn:microsoft.com/office/officeart/2018/2/layout/IconVerticalSolidList"/>
    <dgm:cxn modelId="{FF28031C-5A38-564B-9A26-C6F118F79E5B}" type="presParOf" srcId="{05D28592-AA8F-45F2-8730-1E189971C8DE}" destId="{4045A15B-CED8-4CCC-9AA1-AB498C666FF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7502BDA-CBCF-9E45-9783-8C8F833CEBBC}" type="doc">
      <dgm:prSet loTypeId="urn:microsoft.com/office/officeart/2005/8/layout/process4" loCatId="list" qsTypeId="urn:microsoft.com/office/officeart/2005/8/quickstyle/simple1" qsCatId="simple" csTypeId="urn:microsoft.com/office/officeart/2005/8/colors/colorful4" csCatId="colorful"/>
      <dgm:spPr/>
      <dgm:t>
        <a:bodyPr/>
        <a:lstStyle/>
        <a:p>
          <a:endParaRPr lang="tr-TR"/>
        </a:p>
      </dgm:t>
    </dgm:pt>
    <dgm:pt modelId="{587D7149-50CE-5C49-BF5A-DEB71E5A2AEA}">
      <dgm:prSet/>
      <dgm:spPr/>
      <dgm:t>
        <a:bodyPr/>
        <a:lstStyle/>
        <a:p>
          <a:r>
            <a:rPr lang="tr-TR" dirty="0"/>
            <a:t>21. Yüzyıl becerileri;</a:t>
          </a:r>
        </a:p>
      </dgm:t>
    </dgm:pt>
    <dgm:pt modelId="{191F4995-82FA-DE4D-8D7D-398CD629EC49}" type="parTrans" cxnId="{E75AC3C9-400B-244C-A87C-6883CCCF3A9F}">
      <dgm:prSet/>
      <dgm:spPr/>
      <dgm:t>
        <a:bodyPr/>
        <a:lstStyle/>
        <a:p>
          <a:endParaRPr lang="tr-TR"/>
        </a:p>
      </dgm:t>
    </dgm:pt>
    <dgm:pt modelId="{726534C1-8255-624B-9369-E07743636679}" type="sibTrans" cxnId="{E75AC3C9-400B-244C-A87C-6883CCCF3A9F}">
      <dgm:prSet/>
      <dgm:spPr/>
      <dgm:t>
        <a:bodyPr/>
        <a:lstStyle/>
        <a:p>
          <a:endParaRPr lang="tr-TR"/>
        </a:p>
      </dgm:t>
    </dgm:pt>
    <dgm:pt modelId="{AD9A776D-D8D9-AB47-BE3D-21F6C48301A6}">
      <dgm:prSet/>
      <dgm:spPr/>
      <dgm:t>
        <a:bodyPr/>
        <a:lstStyle/>
        <a:p>
          <a:r>
            <a:rPr lang="tr-TR" dirty="0"/>
            <a:t>Öğrenme ve </a:t>
          </a:r>
          <a:r>
            <a:rPr lang="tr-TR" dirty="0" err="1"/>
            <a:t>inovasyon</a:t>
          </a:r>
          <a:r>
            <a:rPr lang="tr-TR" dirty="0"/>
            <a:t> becerileri</a:t>
          </a:r>
        </a:p>
      </dgm:t>
    </dgm:pt>
    <dgm:pt modelId="{B1ACB540-301B-F94F-89C4-32389B0F644D}" type="parTrans" cxnId="{21DE832E-0B9B-3C45-BCC7-29C08795B5C9}">
      <dgm:prSet/>
      <dgm:spPr/>
      <dgm:t>
        <a:bodyPr/>
        <a:lstStyle/>
        <a:p>
          <a:endParaRPr lang="tr-TR"/>
        </a:p>
      </dgm:t>
    </dgm:pt>
    <dgm:pt modelId="{EA5F68F7-5C8D-C247-B947-0D8D87D1E792}" type="sibTrans" cxnId="{21DE832E-0B9B-3C45-BCC7-29C08795B5C9}">
      <dgm:prSet/>
      <dgm:spPr/>
      <dgm:t>
        <a:bodyPr/>
        <a:lstStyle/>
        <a:p>
          <a:endParaRPr lang="tr-TR"/>
        </a:p>
      </dgm:t>
    </dgm:pt>
    <dgm:pt modelId="{B84C1CE1-55F4-724C-9EE1-2FDF4F8A26A2}">
      <dgm:prSet/>
      <dgm:spPr/>
      <dgm:t>
        <a:bodyPr/>
        <a:lstStyle/>
        <a:p>
          <a:r>
            <a:rPr lang="tr-TR" dirty="0"/>
            <a:t>Medya okuryazarlığı ve teknoloji becerileri</a:t>
          </a:r>
        </a:p>
      </dgm:t>
    </dgm:pt>
    <dgm:pt modelId="{3AF6D65E-DE02-CC48-B5D6-EFD90DEFEEA6}" type="parTrans" cxnId="{58860740-FE86-594F-B26F-E85265C78A13}">
      <dgm:prSet/>
      <dgm:spPr/>
      <dgm:t>
        <a:bodyPr/>
        <a:lstStyle/>
        <a:p>
          <a:endParaRPr lang="tr-TR"/>
        </a:p>
      </dgm:t>
    </dgm:pt>
    <dgm:pt modelId="{116538D7-8B5E-9E4B-AF3E-EC8B21893366}" type="sibTrans" cxnId="{58860740-FE86-594F-B26F-E85265C78A13}">
      <dgm:prSet/>
      <dgm:spPr/>
      <dgm:t>
        <a:bodyPr/>
        <a:lstStyle/>
        <a:p>
          <a:endParaRPr lang="tr-TR"/>
        </a:p>
      </dgm:t>
    </dgm:pt>
    <dgm:pt modelId="{DD9FB79D-818D-084D-9B73-B62169F80776}">
      <dgm:prSet/>
      <dgm:spPr/>
      <dgm:t>
        <a:bodyPr/>
        <a:lstStyle/>
        <a:p>
          <a:r>
            <a:rPr lang="tr-TR" dirty="0"/>
            <a:t>Kariyer ve yaşam becerileri olmak üzere üç temel beceriden oluşmaktadır. </a:t>
          </a:r>
        </a:p>
      </dgm:t>
    </dgm:pt>
    <dgm:pt modelId="{405F7729-AB96-8549-9EAE-92919C10F706}" type="parTrans" cxnId="{5A7E7526-4587-2D40-B4CB-D743F741D946}">
      <dgm:prSet/>
      <dgm:spPr/>
      <dgm:t>
        <a:bodyPr/>
        <a:lstStyle/>
        <a:p>
          <a:endParaRPr lang="tr-TR"/>
        </a:p>
      </dgm:t>
    </dgm:pt>
    <dgm:pt modelId="{3B95815A-982B-D842-A9FC-B17C06E94082}" type="sibTrans" cxnId="{5A7E7526-4587-2D40-B4CB-D743F741D946}">
      <dgm:prSet/>
      <dgm:spPr/>
      <dgm:t>
        <a:bodyPr/>
        <a:lstStyle/>
        <a:p>
          <a:endParaRPr lang="tr-TR"/>
        </a:p>
      </dgm:t>
    </dgm:pt>
    <dgm:pt modelId="{E5819535-42B9-824B-890F-C30B09890A62}" type="pres">
      <dgm:prSet presAssocID="{07502BDA-CBCF-9E45-9783-8C8F833CEBBC}" presName="Name0" presStyleCnt="0">
        <dgm:presLayoutVars>
          <dgm:dir/>
          <dgm:animLvl val="lvl"/>
          <dgm:resizeHandles val="exact"/>
        </dgm:presLayoutVars>
      </dgm:prSet>
      <dgm:spPr/>
    </dgm:pt>
    <dgm:pt modelId="{DFF7972F-9E0A-844A-9BAF-15EABB34299B}" type="pres">
      <dgm:prSet presAssocID="{587D7149-50CE-5C49-BF5A-DEB71E5A2AEA}" presName="boxAndChildren" presStyleCnt="0"/>
      <dgm:spPr/>
    </dgm:pt>
    <dgm:pt modelId="{DBE0B445-6103-0A42-BDF2-6E2C80E55C85}" type="pres">
      <dgm:prSet presAssocID="{587D7149-50CE-5C49-BF5A-DEB71E5A2AEA}" presName="parentTextBox" presStyleLbl="node1" presStyleIdx="0" presStyleCnt="1"/>
      <dgm:spPr/>
    </dgm:pt>
    <dgm:pt modelId="{DF95EE39-3E2A-7449-9AB0-7DD3E7C0A98B}" type="pres">
      <dgm:prSet presAssocID="{587D7149-50CE-5C49-BF5A-DEB71E5A2AEA}" presName="entireBox" presStyleLbl="node1" presStyleIdx="0" presStyleCnt="1"/>
      <dgm:spPr/>
    </dgm:pt>
    <dgm:pt modelId="{5041C1D2-A7FA-BF4B-9CAC-8327966ECA36}" type="pres">
      <dgm:prSet presAssocID="{587D7149-50CE-5C49-BF5A-DEB71E5A2AEA}" presName="descendantBox" presStyleCnt="0"/>
      <dgm:spPr/>
    </dgm:pt>
    <dgm:pt modelId="{C2E6A962-69C7-6E40-907E-1BDA3DF1D9F5}" type="pres">
      <dgm:prSet presAssocID="{AD9A776D-D8D9-AB47-BE3D-21F6C48301A6}" presName="childTextBox" presStyleLbl="fgAccFollowNode1" presStyleIdx="0" presStyleCnt="3">
        <dgm:presLayoutVars>
          <dgm:bulletEnabled val="1"/>
        </dgm:presLayoutVars>
      </dgm:prSet>
      <dgm:spPr/>
    </dgm:pt>
    <dgm:pt modelId="{DEDC6896-B3DC-A047-AADC-482AD84254DF}" type="pres">
      <dgm:prSet presAssocID="{B84C1CE1-55F4-724C-9EE1-2FDF4F8A26A2}" presName="childTextBox" presStyleLbl="fgAccFollowNode1" presStyleIdx="1" presStyleCnt="3">
        <dgm:presLayoutVars>
          <dgm:bulletEnabled val="1"/>
        </dgm:presLayoutVars>
      </dgm:prSet>
      <dgm:spPr/>
    </dgm:pt>
    <dgm:pt modelId="{B4F74EAC-CD74-C74C-88B5-3CD6339F5FBB}" type="pres">
      <dgm:prSet presAssocID="{DD9FB79D-818D-084D-9B73-B62169F80776}" presName="childTextBox" presStyleLbl="fgAccFollowNode1" presStyleIdx="2" presStyleCnt="3">
        <dgm:presLayoutVars>
          <dgm:bulletEnabled val="1"/>
        </dgm:presLayoutVars>
      </dgm:prSet>
      <dgm:spPr/>
    </dgm:pt>
  </dgm:ptLst>
  <dgm:cxnLst>
    <dgm:cxn modelId="{8B433D16-E6B2-0244-9862-C53793DE9886}" type="presOf" srcId="{587D7149-50CE-5C49-BF5A-DEB71E5A2AEA}" destId="{DF95EE39-3E2A-7449-9AB0-7DD3E7C0A98B}" srcOrd="1" destOrd="0" presId="urn:microsoft.com/office/officeart/2005/8/layout/process4"/>
    <dgm:cxn modelId="{5A7E7526-4587-2D40-B4CB-D743F741D946}" srcId="{587D7149-50CE-5C49-BF5A-DEB71E5A2AEA}" destId="{DD9FB79D-818D-084D-9B73-B62169F80776}" srcOrd="2" destOrd="0" parTransId="{405F7729-AB96-8549-9EAE-92919C10F706}" sibTransId="{3B95815A-982B-D842-A9FC-B17C06E94082}"/>
    <dgm:cxn modelId="{06864A2A-DD34-8947-8C6C-E157C3EA976C}" type="presOf" srcId="{B84C1CE1-55F4-724C-9EE1-2FDF4F8A26A2}" destId="{DEDC6896-B3DC-A047-AADC-482AD84254DF}" srcOrd="0" destOrd="0" presId="urn:microsoft.com/office/officeart/2005/8/layout/process4"/>
    <dgm:cxn modelId="{21DE832E-0B9B-3C45-BCC7-29C08795B5C9}" srcId="{587D7149-50CE-5C49-BF5A-DEB71E5A2AEA}" destId="{AD9A776D-D8D9-AB47-BE3D-21F6C48301A6}" srcOrd="0" destOrd="0" parTransId="{B1ACB540-301B-F94F-89C4-32389B0F644D}" sibTransId="{EA5F68F7-5C8D-C247-B947-0D8D87D1E792}"/>
    <dgm:cxn modelId="{58860740-FE86-594F-B26F-E85265C78A13}" srcId="{587D7149-50CE-5C49-BF5A-DEB71E5A2AEA}" destId="{B84C1CE1-55F4-724C-9EE1-2FDF4F8A26A2}" srcOrd="1" destOrd="0" parTransId="{3AF6D65E-DE02-CC48-B5D6-EFD90DEFEEA6}" sibTransId="{116538D7-8B5E-9E4B-AF3E-EC8B21893366}"/>
    <dgm:cxn modelId="{E81E4F45-74AF-E84C-BC7A-8A555FB3343F}" type="presOf" srcId="{AD9A776D-D8D9-AB47-BE3D-21F6C48301A6}" destId="{C2E6A962-69C7-6E40-907E-1BDA3DF1D9F5}" srcOrd="0" destOrd="0" presId="urn:microsoft.com/office/officeart/2005/8/layout/process4"/>
    <dgm:cxn modelId="{4A2EF771-019E-DC43-9FD6-473009CFBD47}" type="presOf" srcId="{07502BDA-CBCF-9E45-9783-8C8F833CEBBC}" destId="{E5819535-42B9-824B-890F-C30B09890A62}" srcOrd="0" destOrd="0" presId="urn:microsoft.com/office/officeart/2005/8/layout/process4"/>
    <dgm:cxn modelId="{3C8654AE-EEAD-404B-918A-3D8DEFB0F3B2}" type="presOf" srcId="{DD9FB79D-818D-084D-9B73-B62169F80776}" destId="{B4F74EAC-CD74-C74C-88B5-3CD6339F5FBB}" srcOrd="0" destOrd="0" presId="urn:microsoft.com/office/officeart/2005/8/layout/process4"/>
    <dgm:cxn modelId="{E75AC3C9-400B-244C-A87C-6883CCCF3A9F}" srcId="{07502BDA-CBCF-9E45-9783-8C8F833CEBBC}" destId="{587D7149-50CE-5C49-BF5A-DEB71E5A2AEA}" srcOrd="0" destOrd="0" parTransId="{191F4995-82FA-DE4D-8D7D-398CD629EC49}" sibTransId="{726534C1-8255-624B-9369-E07743636679}"/>
    <dgm:cxn modelId="{318493E6-8100-F744-8C4E-571CF48AD1A9}" type="presOf" srcId="{587D7149-50CE-5C49-BF5A-DEB71E5A2AEA}" destId="{DBE0B445-6103-0A42-BDF2-6E2C80E55C85}" srcOrd="0" destOrd="0" presId="urn:microsoft.com/office/officeart/2005/8/layout/process4"/>
    <dgm:cxn modelId="{84FB5E60-EF84-454B-8736-7473281E0E93}" type="presParOf" srcId="{E5819535-42B9-824B-890F-C30B09890A62}" destId="{DFF7972F-9E0A-844A-9BAF-15EABB34299B}" srcOrd="0" destOrd="0" presId="urn:microsoft.com/office/officeart/2005/8/layout/process4"/>
    <dgm:cxn modelId="{EF12FE0F-E5C3-104A-8333-FBCDB6A8953B}" type="presParOf" srcId="{DFF7972F-9E0A-844A-9BAF-15EABB34299B}" destId="{DBE0B445-6103-0A42-BDF2-6E2C80E55C85}" srcOrd="0" destOrd="0" presId="urn:microsoft.com/office/officeart/2005/8/layout/process4"/>
    <dgm:cxn modelId="{8FEB6120-7453-BB47-801D-25B887124CF3}" type="presParOf" srcId="{DFF7972F-9E0A-844A-9BAF-15EABB34299B}" destId="{DF95EE39-3E2A-7449-9AB0-7DD3E7C0A98B}" srcOrd="1" destOrd="0" presId="urn:microsoft.com/office/officeart/2005/8/layout/process4"/>
    <dgm:cxn modelId="{825AC655-3608-6444-BC2B-3D3D465E5641}" type="presParOf" srcId="{DFF7972F-9E0A-844A-9BAF-15EABB34299B}" destId="{5041C1D2-A7FA-BF4B-9CAC-8327966ECA36}" srcOrd="2" destOrd="0" presId="urn:microsoft.com/office/officeart/2005/8/layout/process4"/>
    <dgm:cxn modelId="{2C86EA68-5605-844F-AD35-AD14E9271DC2}" type="presParOf" srcId="{5041C1D2-A7FA-BF4B-9CAC-8327966ECA36}" destId="{C2E6A962-69C7-6E40-907E-1BDA3DF1D9F5}" srcOrd="0" destOrd="0" presId="urn:microsoft.com/office/officeart/2005/8/layout/process4"/>
    <dgm:cxn modelId="{6BA32605-15B2-E046-BC52-139592D48869}" type="presParOf" srcId="{5041C1D2-A7FA-BF4B-9CAC-8327966ECA36}" destId="{DEDC6896-B3DC-A047-AADC-482AD84254DF}" srcOrd="1" destOrd="0" presId="urn:microsoft.com/office/officeart/2005/8/layout/process4"/>
    <dgm:cxn modelId="{562355FC-8100-3A4B-957D-744D3FB947A8}" type="presParOf" srcId="{5041C1D2-A7FA-BF4B-9CAC-8327966ECA36}" destId="{B4F74EAC-CD74-C74C-88B5-3CD6339F5FBB}"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0C90BEC-AD70-2D4C-885A-4FB66C156FC2}" type="doc">
      <dgm:prSet loTypeId="urn:microsoft.com/office/officeart/2005/8/layout/process4" loCatId="list" qsTypeId="urn:microsoft.com/office/officeart/2005/8/quickstyle/simple1" qsCatId="simple" csTypeId="urn:microsoft.com/office/officeart/2005/8/colors/accent4_3" csCatId="accent4"/>
      <dgm:spPr/>
      <dgm:t>
        <a:bodyPr/>
        <a:lstStyle/>
        <a:p>
          <a:endParaRPr lang="tr-TR"/>
        </a:p>
      </dgm:t>
    </dgm:pt>
    <dgm:pt modelId="{3B9C504C-10A0-1345-B371-DAFA1F531BD5}">
      <dgm:prSet/>
      <dgm:spPr/>
      <dgm:t>
        <a:bodyPr/>
        <a:lstStyle/>
        <a:p>
          <a:r>
            <a:rPr lang="tr-TR" dirty="0"/>
            <a:t>Öğrenme ve </a:t>
          </a:r>
          <a:r>
            <a:rPr lang="tr-TR" dirty="0" err="1"/>
            <a:t>inovasyon</a:t>
          </a:r>
          <a:r>
            <a:rPr lang="tr-TR" dirty="0"/>
            <a:t> becerileri ise kendi içinde dört beceriyi kapsamaktadır:</a:t>
          </a:r>
        </a:p>
      </dgm:t>
    </dgm:pt>
    <dgm:pt modelId="{24033E9B-0F21-8E4F-ADDC-358846B056E9}" type="parTrans" cxnId="{FF2E0050-14FB-0F45-916B-85E9E6E7E617}">
      <dgm:prSet/>
      <dgm:spPr/>
      <dgm:t>
        <a:bodyPr/>
        <a:lstStyle/>
        <a:p>
          <a:endParaRPr lang="tr-TR"/>
        </a:p>
      </dgm:t>
    </dgm:pt>
    <dgm:pt modelId="{9D2349CC-44D9-144F-B5F9-8F32AC3E3D15}" type="sibTrans" cxnId="{FF2E0050-14FB-0F45-916B-85E9E6E7E617}">
      <dgm:prSet/>
      <dgm:spPr/>
      <dgm:t>
        <a:bodyPr/>
        <a:lstStyle/>
        <a:p>
          <a:endParaRPr lang="tr-TR"/>
        </a:p>
      </dgm:t>
    </dgm:pt>
    <dgm:pt modelId="{889E0642-237A-0A4C-B91E-F635316B271C}">
      <dgm:prSet/>
      <dgm:spPr/>
      <dgm:t>
        <a:bodyPr/>
        <a:lstStyle/>
        <a:p>
          <a:r>
            <a:rPr lang="tr-TR"/>
            <a:t>Eleştirel Düşünme ve Problem Çözme</a:t>
          </a:r>
        </a:p>
      </dgm:t>
    </dgm:pt>
    <dgm:pt modelId="{37B6BC97-8CFE-1740-AE06-4984583CC7B9}" type="parTrans" cxnId="{0060F113-AF45-A045-AA0B-EDF5BF55B553}">
      <dgm:prSet/>
      <dgm:spPr/>
      <dgm:t>
        <a:bodyPr/>
        <a:lstStyle/>
        <a:p>
          <a:endParaRPr lang="tr-TR"/>
        </a:p>
      </dgm:t>
    </dgm:pt>
    <dgm:pt modelId="{A670D271-86FA-204C-9223-2DD4C6C0E93B}" type="sibTrans" cxnId="{0060F113-AF45-A045-AA0B-EDF5BF55B553}">
      <dgm:prSet/>
      <dgm:spPr/>
      <dgm:t>
        <a:bodyPr/>
        <a:lstStyle/>
        <a:p>
          <a:endParaRPr lang="tr-TR"/>
        </a:p>
      </dgm:t>
    </dgm:pt>
    <dgm:pt modelId="{3247C1C8-FFF9-6E4D-8E24-8C60380B2C32}">
      <dgm:prSet/>
      <dgm:spPr/>
      <dgm:t>
        <a:bodyPr/>
        <a:lstStyle/>
        <a:p>
          <a:r>
            <a:rPr lang="tr-TR"/>
            <a:t>İletişim</a:t>
          </a:r>
        </a:p>
      </dgm:t>
    </dgm:pt>
    <dgm:pt modelId="{461AF920-C54D-344B-A6A5-B92076576F2E}" type="parTrans" cxnId="{38B6C55B-88BE-D248-9B97-70C768568456}">
      <dgm:prSet/>
      <dgm:spPr/>
      <dgm:t>
        <a:bodyPr/>
        <a:lstStyle/>
        <a:p>
          <a:endParaRPr lang="tr-TR"/>
        </a:p>
      </dgm:t>
    </dgm:pt>
    <dgm:pt modelId="{7177135B-49FD-9B43-B3C8-13F1C0F14E5E}" type="sibTrans" cxnId="{38B6C55B-88BE-D248-9B97-70C768568456}">
      <dgm:prSet/>
      <dgm:spPr/>
      <dgm:t>
        <a:bodyPr/>
        <a:lstStyle/>
        <a:p>
          <a:endParaRPr lang="tr-TR"/>
        </a:p>
      </dgm:t>
    </dgm:pt>
    <dgm:pt modelId="{30B8080B-00B5-5648-AD5F-0440B7078B89}">
      <dgm:prSet/>
      <dgm:spPr/>
      <dgm:t>
        <a:bodyPr/>
        <a:lstStyle/>
        <a:p>
          <a:r>
            <a:rPr lang="tr-TR"/>
            <a:t>İşbirliği</a:t>
          </a:r>
        </a:p>
      </dgm:t>
    </dgm:pt>
    <dgm:pt modelId="{6C277E47-64AB-614D-B572-1D45EA16794A}" type="parTrans" cxnId="{6AFB2A43-CC53-B746-AFC6-019B29CFFBCB}">
      <dgm:prSet/>
      <dgm:spPr/>
      <dgm:t>
        <a:bodyPr/>
        <a:lstStyle/>
        <a:p>
          <a:endParaRPr lang="tr-TR"/>
        </a:p>
      </dgm:t>
    </dgm:pt>
    <dgm:pt modelId="{631227E9-BF85-9B4F-A6F5-6FC6C31B053D}" type="sibTrans" cxnId="{6AFB2A43-CC53-B746-AFC6-019B29CFFBCB}">
      <dgm:prSet/>
      <dgm:spPr/>
      <dgm:t>
        <a:bodyPr/>
        <a:lstStyle/>
        <a:p>
          <a:endParaRPr lang="tr-TR"/>
        </a:p>
      </dgm:t>
    </dgm:pt>
    <dgm:pt modelId="{50119FE0-3FBD-EF4F-9B14-7DA7E93245CE}">
      <dgm:prSet/>
      <dgm:spPr/>
      <dgm:t>
        <a:bodyPr/>
        <a:lstStyle/>
        <a:p>
          <a:r>
            <a:rPr lang="tr-TR"/>
            <a:t>Yaratıcılık</a:t>
          </a:r>
        </a:p>
      </dgm:t>
    </dgm:pt>
    <dgm:pt modelId="{C5E38C8B-9EDD-734F-B750-BFA8D0B1F3EE}" type="parTrans" cxnId="{44EAEA65-4777-CF44-946B-39CC53D2703D}">
      <dgm:prSet/>
      <dgm:spPr/>
      <dgm:t>
        <a:bodyPr/>
        <a:lstStyle/>
        <a:p>
          <a:endParaRPr lang="tr-TR"/>
        </a:p>
      </dgm:t>
    </dgm:pt>
    <dgm:pt modelId="{2785CC70-FD7D-A54C-AC59-1074C881F880}" type="sibTrans" cxnId="{44EAEA65-4777-CF44-946B-39CC53D2703D}">
      <dgm:prSet/>
      <dgm:spPr/>
      <dgm:t>
        <a:bodyPr/>
        <a:lstStyle/>
        <a:p>
          <a:endParaRPr lang="tr-TR"/>
        </a:p>
      </dgm:t>
    </dgm:pt>
    <dgm:pt modelId="{D1467ACB-29B2-FE48-81B4-8428271A1567}" type="pres">
      <dgm:prSet presAssocID="{50C90BEC-AD70-2D4C-885A-4FB66C156FC2}" presName="Name0" presStyleCnt="0">
        <dgm:presLayoutVars>
          <dgm:dir/>
          <dgm:animLvl val="lvl"/>
          <dgm:resizeHandles val="exact"/>
        </dgm:presLayoutVars>
      </dgm:prSet>
      <dgm:spPr/>
    </dgm:pt>
    <dgm:pt modelId="{E29AD105-DFFB-B947-B928-6880A97DBB29}" type="pres">
      <dgm:prSet presAssocID="{3B9C504C-10A0-1345-B371-DAFA1F531BD5}" presName="boxAndChildren" presStyleCnt="0"/>
      <dgm:spPr/>
    </dgm:pt>
    <dgm:pt modelId="{1AD64F5F-2E64-D34D-AEAD-E816464F2804}" type="pres">
      <dgm:prSet presAssocID="{3B9C504C-10A0-1345-B371-DAFA1F531BD5}" presName="parentTextBox" presStyleLbl="node1" presStyleIdx="0" presStyleCnt="1"/>
      <dgm:spPr/>
    </dgm:pt>
    <dgm:pt modelId="{E3BF7CD4-145A-C546-86F7-D3CA9659E8B4}" type="pres">
      <dgm:prSet presAssocID="{3B9C504C-10A0-1345-B371-DAFA1F531BD5}" presName="entireBox" presStyleLbl="node1" presStyleIdx="0" presStyleCnt="1"/>
      <dgm:spPr/>
    </dgm:pt>
    <dgm:pt modelId="{AE5A7219-A130-194C-8E1A-9504D35BC6FF}" type="pres">
      <dgm:prSet presAssocID="{3B9C504C-10A0-1345-B371-DAFA1F531BD5}" presName="descendantBox" presStyleCnt="0"/>
      <dgm:spPr/>
    </dgm:pt>
    <dgm:pt modelId="{4A658EC3-6B04-114B-886E-A8B98FB37896}" type="pres">
      <dgm:prSet presAssocID="{889E0642-237A-0A4C-B91E-F635316B271C}" presName="childTextBox" presStyleLbl="fgAccFollowNode1" presStyleIdx="0" presStyleCnt="4">
        <dgm:presLayoutVars>
          <dgm:bulletEnabled val="1"/>
        </dgm:presLayoutVars>
      </dgm:prSet>
      <dgm:spPr/>
    </dgm:pt>
    <dgm:pt modelId="{C2EDB484-1C41-1E4C-AFD7-3CB5EA273796}" type="pres">
      <dgm:prSet presAssocID="{3247C1C8-FFF9-6E4D-8E24-8C60380B2C32}" presName="childTextBox" presStyleLbl="fgAccFollowNode1" presStyleIdx="1" presStyleCnt="4">
        <dgm:presLayoutVars>
          <dgm:bulletEnabled val="1"/>
        </dgm:presLayoutVars>
      </dgm:prSet>
      <dgm:spPr/>
    </dgm:pt>
    <dgm:pt modelId="{E129BDD4-814D-444E-983F-06AB29D9CF7E}" type="pres">
      <dgm:prSet presAssocID="{30B8080B-00B5-5648-AD5F-0440B7078B89}" presName="childTextBox" presStyleLbl="fgAccFollowNode1" presStyleIdx="2" presStyleCnt="4">
        <dgm:presLayoutVars>
          <dgm:bulletEnabled val="1"/>
        </dgm:presLayoutVars>
      </dgm:prSet>
      <dgm:spPr/>
    </dgm:pt>
    <dgm:pt modelId="{5D503228-1065-244A-AF79-1B190F92B440}" type="pres">
      <dgm:prSet presAssocID="{50119FE0-3FBD-EF4F-9B14-7DA7E93245CE}" presName="childTextBox" presStyleLbl="fgAccFollowNode1" presStyleIdx="3" presStyleCnt="4">
        <dgm:presLayoutVars>
          <dgm:bulletEnabled val="1"/>
        </dgm:presLayoutVars>
      </dgm:prSet>
      <dgm:spPr/>
    </dgm:pt>
  </dgm:ptLst>
  <dgm:cxnLst>
    <dgm:cxn modelId="{0060F113-AF45-A045-AA0B-EDF5BF55B553}" srcId="{3B9C504C-10A0-1345-B371-DAFA1F531BD5}" destId="{889E0642-237A-0A4C-B91E-F635316B271C}" srcOrd="0" destOrd="0" parTransId="{37B6BC97-8CFE-1740-AE06-4984583CC7B9}" sibTransId="{A670D271-86FA-204C-9223-2DD4C6C0E93B}"/>
    <dgm:cxn modelId="{416C221E-1047-3C49-881F-8C0466C8F8E0}" type="presOf" srcId="{30B8080B-00B5-5648-AD5F-0440B7078B89}" destId="{E129BDD4-814D-444E-983F-06AB29D9CF7E}" srcOrd="0" destOrd="0" presId="urn:microsoft.com/office/officeart/2005/8/layout/process4"/>
    <dgm:cxn modelId="{776E1B25-CFE2-2A4F-916A-8452B09CF08F}" type="presOf" srcId="{50119FE0-3FBD-EF4F-9B14-7DA7E93245CE}" destId="{5D503228-1065-244A-AF79-1B190F92B440}" srcOrd="0" destOrd="0" presId="urn:microsoft.com/office/officeart/2005/8/layout/process4"/>
    <dgm:cxn modelId="{6AFB2A43-CC53-B746-AFC6-019B29CFFBCB}" srcId="{3B9C504C-10A0-1345-B371-DAFA1F531BD5}" destId="{30B8080B-00B5-5648-AD5F-0440B7078B89}" srcOrd="2" destOrd="0" parTransId="{6C277E47-64AB-614D-B572-1D45EA16794A}" sibTransId="{631227E9-BF85-9B4F-A6F5-6FC6C31B053D}"/>
    <dgm:cxn modelId="{4D476E4C-F7AB-F340-A66F-BC15E7F8F197}" type="presOf" srcId="{889E0642-237A-0A4C-B91E-F635316B271C}" destId="{4A658EC3-6B04-114B-886E-A8B98FB37896}" srcOrd="0" destOrd="0" presId="urn:microsoft.com/office/officeart/2005/8/layout/process4"/>
    <dgm:cxn modelId="{FF2E0050-14FB-0F45-916B-85E9E6E7E617}" srcId="{50C90BEC-AD70-2D4C-885A-4FB66C156FC2}" destId="{3B9C504C-10A0-1345-B371-DAFA1F531BD5}" srcOrd="0" destOrd="0" parTransId="{24033E9B-0F21-8E4F-ADDC-358846B056E9}" sibTransId="{9D2349CC-44D9-144F-B5F9-8F32AC3E3D15}"/>
    <dgm:cxn modelId="{38B6C55B-88BE-D248-9B97-70C768568456}" srcId="{3B9C504C-10A0-1345-B371-DAFA1F531BD5}" destId="{3247C1C8-FFF9-6E4D-8E24-8C60380B2C32}" srcOrd="1" destOrd="0" parTransId="{461AF920-C54D-344B-A6A5-B92076576F2E}" sibTransId="{7177135B-49FD-9B43-B3C8-13F1C0F14E5E}"/>
    <dgm:cxn modelId="{44EAEA65-4777-CF44-946B-39CC53D2703D}" srcId="{3B9C504C-10A0-1345-B371-DAFA1F531BD5}" destId="{50119FE0-3FBD-EF4F-9B14-7DA7E93245CE}" srcOrd="3" destOrd="0" parTransId="{C5E38C8B-9EDD-734F-B750-BFA8D0B1F3EE}" sibTransId="{2785CC70-FD7D-A54C-AC59-1074C881F880}"/>
    <dgm:cxn modelId="{9667B485-6795-154F-85D8-5351AF4437DA}" type="presOf" srcId="{3B9C504C-10A0-1345-B371-DAFA1F531BD5}" destId="{E3BF7CD4-145A-C546-86F7-D3CA9659E8B4}" srcOrd="1" destOrd="0" presId="urn:microsoft.com/office/officeart/2005/8/layout/process4"/>
    <dgm:cxn modelId="{8BDFAEBA-4DF7-8949-89EB-116DC523A539}" type="presOf" srcId="{50C90BEC-AD70-2D4C-885A-4FB66C156FC2}" destId="{D1467ACB-29B2-FE48-81B4-8428271A1567}" srcOrd="0" destOrd="0" presId="urn:microsoft.com/office/officeart/2005/8/layout/process4"/>
    <dgm:cxn modelId="{9647A5BC-AEE3-7C46-8935-E34B91FEDEED}" type="presOf" srcId="{3B9C504C-10A0-1345-B371-DAFA1F531BD5}" destId="{1AD64F5F-2E64-D34D-AEAD-E816464F2804}" srcOrd="0" destOrd="0" presId="urn:microsoft.com/office/officeart/2005/8/layout/process4"/>
    <dgm:cxn modelId="{04FD38C7-27B6-514B-8A84-47A37FF3824C}" type="presOf" srcId="{3247C1C8-FFF9-6E4D-8E24-8C60380B2C32}" destId="{C2EDB484-1C41-1E4C-AFD7-3CB5EA273796}" srcOrd="0" destOrd="0" presId="urn:microsoft.com/office/officeart/2005/8/layout/process4"/>
    <dgm:cxn modelId="{1755124B-AD7C-BD42-ADB5-396E03EB9958}" type="presParOf" srcId="{D1467ACB-29B2-FE48-81B4-8428271A1567}" destId="{E29AD105-DFFB-B947-B928-6880A97DBB29}" srcOrd="0" destOrd="0" presId="urn:microsoft.com/office/officeart/2005/8/layout/process4"/>
    <dgm:cxn modelId="{D6166174-F5EC-744D-8C7F-2D7D59181CF8}" type="presParOf" srcId="{E29AD105-DFFB-B947-B928-6880A97DBB29}" destId="{1AD64F5F-2E64-D34D-AEAD-E816464F2804}" srcOrd="0" destOrd="0" presId="urn:microsoft.com/office/officeart/2005/8/layout/process4"/>
    <dgm:cxn modelId="{508237A6-1AE4-4847-B5F1-7DAF9953588A}" type="presParOf" srcId="{E29AD105-DFFB-B947-B928-6880A97DBB29}" destId="{E3BF7CD4-145A-C546-86F7-D3CA9659E8B4}" srcOrd="1" destOrd="0" presId="urn:microsoft.com/office/officeart/2005/8/layout/process4"/>
    <dgm:cxn modelId="{C1EC57DF-B9BA-B047-8616-71A32AA3C785}" type="presParOf" srcId="{E29AD105-DFFB-B947-B928-6880A97DBB29}" destId="{AE5A7219-A130-194C-8E1A-9504D35BC6FF}" srcOrd="2" destOrd="0" presId="urn:microsoft.com/office/officeart/2005/8/layout/process4"/>
    <dgm:cxn modelId="{AD68D7D3-5487-1A43-9A6C-E80EB6C58B70}" type="presParOf" srcId="{AE5A7219-A130-194C-8E1A-9504D35BC6FF}" destId="{4A658EC3-6B04-114B-886E-A8B98FB37896}" srcOrd="0" destOrd="0" presId="urn:microsoft.com/office/officeart/2005/8/layout/process4"/>
    <dgm:cxn modelId="{51EEE89C-5924-5747-9293-C2C8A0DCECC8}" type="presParOf" srcId="{AE5A7219-A130-194C-8E1A-9504D35BC6FF}" destId="{C2EDB484-1C41-1E4C-AFD7-3CB5EA273796}" srcOrd="1" destOrd="0" presId="urn:microsoft.com/office/officeart/2005/8/layout/process4"/>
    <dgm:cxn modelId="{086194CB-8365-A941-9146-2FC17A6B28A0}" type="presParOf" srcId="{AE5A7219-A130-194C-8E1A-9504D35BC6FF}" destId="{E129BDD4-814D-444E-983F-06AB29D9CF7E}" srcOrd="2" destOrd="0" presId="urn:microsoft.com/office/officeart/2005/8/layout/process4"/>
    <dgm:cxn modelId="{9AC1D89A-11DB-374B-99AA-13733D72EED8}" type="presParOf" srcId="{AE5A7219-A130-194C-8E1A-9504D35BC6FF}" destId="{5D503228-1065-244A-AF79-1B190F92B440}" srcOrd="3" destOrd="0" presId="urn:microsoft.com/office/officeart/2005/8/layout/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EA4122F-1087-B843-9203-A2D5C470B8F5}" type="doc">
      <dgm:prSet loTypeId="urn:microsoft.com/office/officeart/2005/8/layout/orgChart1" loCatId="list" qsTypeId="urn:microsoft.com/office/officeart/2005/8/quickstyle/simple1" qsCatId="simple" csTypeId="urn:microsoft.com/office/officeart/2005/8/colors/colorful3" csCatId="colorful" phldr="1"/>
      <dgm:spPr/>
      <dgm:t>
        <a:bodyPr/>
        <a:lstStyle/>
        <a:p>
          <a:endParaRPr lang="tr-TR"/>
        </a:p>
      </dgm:t>
    </dgm:pt>
    <dgm:pt modelId="{CAA455E1-36FC-8C48-81CA-C9CADFEAEF48}">
      <dgm:prSet/>
      <dgm:spPr/>
      <dgm:t>
        <a:bodyPr/>
        <a:lstStyle/>
        <a:p>
          <a:r>
            <a:rPr lang="tr-TR" dirty="0"/>
            <a:t>Eğitimde Geleneksel ve Yeni Değerler</a:t>
          </a:r>
        </a:p>
      </dgm:t>
    </dgm:pt>
    <dgm:pt modelId="{A5EE5E6C-B465-8749-AD7D-359FCFB46068}" type="parTrans" cxnId="{CB67E644-C605-F14E-AB98-55CE3F4AB025}">
      <dgm:prSet/>
      <dgm:spPr/>
      <dgm:t>
        <a:bodyPr/>
        <a:lstStyle/>
        <a:p>
          <a:endParaRPr lang="tr-TR"/>
        </a:p>
      </dgm:t>
    </dgm:pt>
    <dgm:pt modelId="{AF21FFC4-F186-B448-A3D3-9024EB05B186}" type="sibTrans" cxnId="{CB67E644-C605-F14E-AB98-55CE3F4AB025}">
      <dgm:prSet/>
      <dgm:spPr/>
      <dgm:t>
        <a:bodyPr/>
        <a:lstStyle/>
        <a:p>
          <a:endParaRPr lang="tr-TR"/>
        </a:p>
      </dgm:t>
    </dgm:pt>
    <dgm:pt modelId="{8777D960-34DC-1B4C-AE86-CBE20B46FB45}">
      <dgm:prSet/>
      <dgm:spPr/>
      <dgm:t>
        <a:bodyPr/>
        <a:lstStyle/>
        <a:p>
          <a:r>
            <a:rPr lang="tr-TR" dirty="0"/>
            <a:t>Eğitimde Egemen/Geleneksel Değerler</a:t>
          </a:r>
        </a:p>
      </dgm:t>
    </dgm:pt>
    <dgm:pt modelId="{E5B6F791-3EC8-8140-A581-EBD56E893028}" type="parTrans" cxnId="{FDE62E4A-A29F-6447-A766-EE0D4498F0BC}">
      <dgm:prSet/>
      <dgm:spPr/>
      <dgm:t>
        <a:bodyPr/>
        <a:lstStyle/>
        <a:p>
          <a:endParaRPr lang="tr-TR"/>
        </a:p>
      </dgm:t>
    </dgm:pt>
    <dgm:pt modelId="{CB1228E6-55FD-F24E-ADED-75723A03018C}" type="sibTrans" cxnId="{FDE62E4A-A29F-6447-A766-EE0D4498F0BC}">
      <dgm:prSet/>
      <dgm:spPr/>
      <dgm:t>
        <a:bodyPr/>
        <a:lstStyle/>
        <a:p>
          <a:endParaRPr lang="tr-TR"/>
        </a:p>
      </dgm:t>
    </dgm:pt>
    <dgm:pt modelId="{B9D0389C-83E2-E942-AC02-389FB13C804A}">
      <dgm:prSet/>
      <dgm:spPr/>
      <dgm:t>
        <a:bodyPr/>
        <a:lstStyle/>
        <a:p>
          <a:r>
            <a:rPr lang="tr-TR"/>
            <a:t>Gelişim</a:t>
          </a:r>
        </a:p>
      </dgm:t>
    </dgm:pt>
    <dgm:pt modelId="{E931E011-8190-3A46-8B5B-041BE684CA86}" type="parTrans" cxnId="{BE0098CB-383E-A845-BEFD-A966132E825E}">
      <dgm:prSet/>
      <dgm:spPr/>
      <dgm:t>
        <a:bodyPr/>
        <a:lstStyle/>
        <a:p>
          <a:endParaRPr lang="tr-TR"/>
        </a:p>
      </dgm:t>
    </dgm:pt>
    <dgm:pt modelId="{81CA6CB3-757D-794F-A9A0-5F7EF7C90698}" type="sibTrans" cxnId="{BE0098CB-383E-A845-BEFD-A966132E825E}">
      <dgm:prSet/>
      <dgm:spPr/>
      <dgm:t>
        <a:bodyPr/>
        <a:lstStyle/>
        <a:p>
          <a:endParaRPr lang="tr-TR"/>
        </a:p>
      </dgm:t>
    </dgm:pt>
    <dgm:pt modelId="{67991116-CA24-104B-A8E1-98B26D2FBAD5}">
      <dgm:prSet/>
      <dgm:spPr/>
      <dgm:t>
        <a:bodyPr/>
        <a:lstStyle/>
        <a:p>
          <a:r>
            <a:rPr lang="tr-TR"/>
            <a:t>Yarışma</a:t>
          </a:r>
        </a:p>
      </dgm:t>
    </dgm:pt>
    <dgm:pt modelId="{23279331-D6A7-5449-A9AB-881626A82482}" type="parTrans" cxnId="{75A1038E-F40C-A34E-B89C-8AAAF153484A}">
      <dgm:prSet/>
      <dgm:spPr/>
      <dgm:t>
        <a:bodyPr/>
        <a:lstStyle/>
        <a:p>
          <a:endParaRPr lang="tr-TR"/>
        </a:p>
      </dgm:t>
    </dgm:pt>
    <dgm:pt modelId="{4A182758-6219-664E-8749-04EF15A808B5}" type="sibTrans" cxnId="{75A1038E-F40C-A34E-B89C-8AAAF153484A}">
      <dgm:prSet/>
      <dgm:spPr/>
      <dgm:t>
        <a:bodyPr/>
        <a:lstStyle/>
        <a:p>
          <a:endParaRPr lang="tr-TR"/>
        </a:p>
      </dgm:t>
    </dgm:pt>
    <dgm:pt modelId="{EC20DB71-3B6F-F54E-8395-B609C3895E03}">
      <dgm:prSet/>
      <dgm:spPr/>
      <dgm:t>
        <a:bodyPr/>
        <a:lstStyle/>
        <a:p>
          <a:r>
            <a:rPr lang="tr-TR"/>
            <a:t>Program Merkezli Eğitim</a:t>
          </a:r>
        </a:p>
      </dgm:t>
    </dgm:pt>
    <dgm:pt modelId="{97B2C6AE-38D8-DF43-BF77-65D8CDC7D881}" type="parTrans" cxnId="{7544F5F2-ED52-E04B-A046-CDA03AA99762}">
      <dgm:prSet/>
      <dgm:spPr/>
      <dgm:t>
        <a:bodyPr/>
        <a:lstStyle/>
        <a:p>
          <a:endParaRPr lang="tr-TR"/>
        </a:p>
      </dgm:t>
    </dgm:pt>
    <dgm:pt modelId="{C2AAA3B3-D5D7-AF48-9543-7CFA3E0195B9}" type="sibTrans" cxnId="{7544F5F2-ED52-E04B-A046-CDA03AA99762}">
      <dgm:prSet/>
      <dgm:spPr/>
      <dgm:t>
        <a:bodyPr/>
        <a:lstStyle/>
        <a:p>
          <a:endParaRPr lang="tr-TR"/>
        </a:p>
      </dgm:t>
    </dgm:pt>
    <dgm:pt modelId="{8BF7A671-B5E8-C14D-B154-2B7F13E8B8A5}">
      <dgm:prSet/>
      <dgm:spPr/>
      <dgm:t>
        <a:bodyPr/>
        <a:lstStyle/>
        <a:p>
          <a:r>
            <a:rPr lang="tr-TR"/>
            <a:t>Otoriter Eğitim</a:t>
          </a:r>
        </a:p>
      </dgm:t>
    </dgm:pt>
    <dgm:pt modelId="{74DCC0F4-BC1F-5643-8D5B-3D83C346B92C}" type="parTrans" cxnId="{498FA84A-7F85-E74D-9AA7-8F0CA2F36EF2}">
      <dgm:prSet/>
      <dgm:spPr/>
      <dgm:t>
        <a:bodyPr/>
        <a:lstStyle/>
        <a:p>
          <a:endParaRPr lang="tr-TR"/>
        </a:p>
      </dgm:t>
    </dgm:pt>
    <dgm:pt modelId="{44B4F521-57C6-BB40-9FBB-CCE4FEC49013}" type="sibTrans" cxnId="{498FA84A-7F85-E74D-9AA7-8F0CA2F36EF2}">
      <dgm:prSet/>
      <dgm:spPr/>
      <dgm:t>
        <a:bodyPr/>
        <a:lstStyle/>
        <a:p>
          <a:endParaRPr lang="tr-TR"/>
        </a:p>
      </dgm:t>
    </dgm:pt>
    <dgm:pt modelId="{895B1D9F-86F6-F342-B0B5-ACDB33A523FE}">
      <dgm:prSet/>
      <dgm:spPr/>
      <dgm:t>
        <a:bodyPr/>
        <a:lstStyle/>
        <a:p>
          <a:r>
            <a:rPr lang="tr-TR"/>
            <a:t>Sömürgeleştirici Eğitim</a:t>
          </a:r>
        </a:p>
      </dgm:t>
    </dgm:pt>
    <dgm:pt modelId="{C9570A63-B80E-6B42-A3CF-CD78176C46B9}" type="parTrans" cxnId="{9D4ED11C-B2C6-D249-B06F-32401E217881}">
      <dgm:prSet/>
      <dgm:spPr/>
      <dgm:t>
        <a:bodyPr/>
        <a:lstStyle/>
        <a:p>
          <a:endParaRPr lang="tr-TR"/>
        </a:p>
      </dgm:t>
    </dgm:pt>
    <dgm:pt modelId="{68667DCA-CBC3-3F49-9CAD-B0A7A0CEFB56}" type="sibTrans" cxnId="{9D4ED11C-B2C6-D249-B06F-32401E217881}">
      <dgm:prSet/>
      <dgm:spPr/>
      <dgm:t>
        <a:bodyPr/>
        <a:lstStyle/>
        <a:p>
          <a:endParaRPr lang="tr-TR"/>
        </a:p>
      </dgm:t>
    </dgm:pt>
    <dgm:pt modelId="{EAC8C0DC-473D-114B-AFAD-1373E35DB680}">
      <dgm:prSet/>
      <dgm:spPr/>
      <dgm:t>
        <a:bodyPr/>
        <a:lstStyle/>
        <a:p>
          <a:r>
            <a:rPr lang="tr-TR"/>
            <a:t>Akıl</a:t>
          </a:r>
        </a:p>
      </dgm:t>
    </dgm:pt>
    <dgm:pt modelId="{8B80FC9A-5003-F941-A98A-7466ADCCCC44}" type="parTrans" cxnId="{B83364BC-3318-3143-9645-D19145745E1A}">
      <dgm:prSet/>
      <dgm:spPr/>
      <dgm:t>
        <a:bodyPr/>
        <a:lstStyle/>
        <a:p>
          <a:endParaRPr lang="tr-TR"/>
        </a:p>
      </dgm:t>
    </dgm:pt>
    <dgm:pt modelId="{A8DC0E4F-BC99-8F40-A6D3-3FD7CEAEAE14}" type="sibTrans" cxnId="{B83364BC-3318-3143-9645-D19145745E1A}">
      <dgm:prSet/>
      <dgm:spPr/>
      <dgm:t>
        <a:bodyPr/>
        <a:lstStyle/>
        <a:p>
          <a:endParaRPr lang="tr-TR"/>
        </a:p>
      </dgm:t>
    </dgm:pt>
    <dgm:pt modelId="{84509A04-F0BA-DB48-ABA2-CB14A2AD3FD1}">
      <dgm:prSet/>
      <dgm:spPr/>
      <dgm:t>
        <a:bodyPr/>
        <a:lstStyle/>
        <a:p>
          <a:r>
            <a:rPr lang="tr-TR"/>
            <a:t>Okullaşma</a:t>
          </a:r>
        </a:p>
      </dgm:t>
    </dgm:pt>
    <dgm:pt modelId="{14E1B518-D44D-7749-BA6A-CE6183EFABDE}" type="parTrans" cxnId="{9C595263-355D-144B-9F79-8F1199195698}">
      <dgm:prSet/>
      <dgm:spPr/>
      <dgm:t>
        <a:bodyPr/>
        <a:lstStyle/>
        <a:p>
          <a:endParaRPr lang="tr-TR"/>
        </a:p>
      </dgm:t>
    </dgm:pt>
    <dgm:pt modelId="{B0144F65-FEC9-7B4F-96A4-0F7A4D999ADC}" type="sibTrans" cxnId="{9C595263-355D-144B-9F79-8F1199195698}">
      <dgm:prSet/>
      <dgm:spPr/>
      <dgm:t>
        <a:bodyPr/>
        <a:lstStyle/>
        <a:p>
          <a:endParaRPr lang="tr-TR"/>
        </a:p>
      </dgm:t>
    </dgm:pt>
    <dgm:pt modelId="{F6A61EDB-F632-6340-8898-F9C714ADE6F3}">
      <dgm:prSet/>
      <dgm:spPr/>
      <dgm:t>
        <a:bodyPr/>
        <a:lstStyle/>
        <a:p>
          <a:r>
            <a:rPr lang="tr-TR"/>
            <a:t>Otokratik Davranış</a:t>
          </a:r>
        </a:p>
      </dgm:t>
    </dgm:pt>
    <dgm:pt modelId="{4A5F0E14-A027-D54F-A2E0-D8DB1CC781B9}" type="parTrans" cxnId="{979377E1-519D-FA46-8B51-8997884D6FE4}">
      <dgm:prSet/>
      <dgm:spPr/>
      <dgm:t>
        <a:bodyPr/>
        <a:lstStyle/>
        <a:p>
          <a:endParaRPr lang="tr-TR"/>
        </a:p>
      </dgm:t>
    </dgm:pt>
    <dgm:pt modelId="{1788340C-DD8C-5B43-99C7-934B329DC455}" type="sibTrans" cxnId="{979377E1-519D-FA46-8B51-8997884D6FE4}">
      <dgm:prSet/>
      <dgm:spPr/>
      <dgm:t>
        <a:bodyPr/>
        <a:lstStyle/>
        <a:p>
          <a:endParaRPr lang="tr-TR"/>
        </a:p>
      </dgm:t>
    </dgm:pt>
    <dgm:pt modelId="{C274B80D-E017-D742-AF07-C88370E0C477}">
      <dgm:prSet/>
      <dgm:spPr/>
      <dgm:t>
        <a:bodyPr/>
        <a:lstStyle/>
        <a:p>
          <a:r>
            <a:rPr lang="tr-TR"/>
            <a:t>Herkes için her şey aynı</a:t>
          </a:r>
        </a:p>
      </dgm:t>
    </dgm:pt>
    <dgm:pt modelId="{AC00F5AE-3E06-254A-9381-662E05286876}" type="parTrans" cxnId="{9017F253-FA85-BA44-9E2A-B7B752D11767}">
      <dgm:prSet/>
      <dgm:spPr/>
      <dgm:t>
        <a:bodyPr/>
        <a:lstStyle/>
        <a:p>
          <a:endParaRPr lang="tr-TR"/>
        </a:p>
      </dgm:t>
    </dgm:pt>
    <dgm:pt modelId="{E1979693-059E-6740-BFFE-894FB0AB47D8}" type="sibTrans" cxnId="{9017F253-FA85-BA44-9E2A-B7B752D11767}">
      <dgm:prSet/>
      <dgm:spPr/>
      <dgm:t>
        <a:bodyPr/>
        <a:lstStyle/>
        <a:p>
          <a:endParaRPr lang="tr-TR"/>
        </a:p>
      </dgm:t>
    </dgm:pt>
    <dgm:pt modelId="{1301ED0B-C025-EA4D-922D-4CE5B366CAEB}">
      <dgm:prSet/>
      <dgm:spPr/>
      <dgm:t>
        <a:bodyPr/>
        <a:lstStyle/>
        <a:p>
          <a:r>
            <a:rPr lang="tr-TR"/>
            <a:t>Edilgen Öğrenci</a:t>
          </a:r>
        </a:p>
      </dgm:t>
    </dgm:pt>
    <dgm:pt modelId="{43A1EB46-D1C4-864E-A800-50021238EE77}" type="parTrans" cxnId="{E24D1577-50F5-7146-8038-2190F7528D0D}">
      <dgm:prSet/>
      <dgm:spPr/>
      <dgm:t>
        <a:bodyPr/>
        <a:lstStyle/>
        <a:p>
          <a:endParaRPr lang="tr-TR"/>
        </a:p>
      </dgm:t>
    </dgm:pt>
    <dgm:pt modelId="{A6B59306-E192-CC42-AC63-C5A1CC4B10AA}" type="sibTrans" cxnId="{E24D1577-50F5-7146-8038-2190F7528D0D}">
      <dgm:prSet/>
      <dgm:spPr/>
      <dgm:t>
        <a:bodyPr/>
        <a:lstStyle/>
        <a:p>
          <a:endParaRPr lang="tr-TR"/>
        </a:p>
      </dgm:t>
    </dgm:pt>
    <dgm:pt modelId="{55368ECC-E17B-B844-A934-CAC728576E2B}">
      <dgm:prSet/>
      <dgm:spPr/>
      <dgm:t>
        <a:bodyPr/>
        <a:lstStyle/>
        <a:p>
          <a:r>
            <a:rPr lang="tr-TR"/>
            <a:t>Öğretmen Merkezli Öğrenme</a:t>
          </a:r>
        </a:p>
      </dgm:t>
    </dgm:pt>
    <dgm:pt modelId="{38BC4AEE-CE7E-BD4D-BE52-F620966A7740}" type="parTrans" cxnId="{F2911D8C-7A5D-D44B-A565-E754D46EC2B4}">
      <dgm:prSet/>
      <dgm:spPr/>
      <dgm:t>
        <a:bodyPr/>
        <a:lstStyle/>
        <a:p>
          <a:endParaRPr lang="tr-TR"/>
        </a:p>
      </dgm:t>
    </dgm:pt>
    <dgm:pt modelId="{E0960430-AD5B-054B-B665-65D14D82402F}" type="sibTrans" cxnId="{F2911D8C-7A5D-D44B-A565-E754D46EC2B4}">
      <dgm:prSet/>
      <dgm:spPr/>
      <dgm:t>
        <a:bodyPr/>
        <a:lstStyle/>
        <a:p>
          <a:endParaRPr lang="tr-TR"/>
        </a:p>
      </dgm:t>
    </dgm:pt>
    <dgm:pt modelId="{9FF3C87F-B53E-C14B-8FA9-6FB032A5A3B0}">
      <dgm:prSet/>
      <dgm:spPr/>
      <dgm:t>
        <a:bodyPr/>
        <a:lstStyle/>
        <a:p>
          <a:r>
            <a:rPr lang="tr-TR"/>
            <a:t>Uyum Sağlama</a:t>
          </a:r>
        </a:p>
      </dgm:t>
    </dgm:pt>
    <dgm:pt modelId="{814FE096-548D-9143-9FCC-5012CCFF1A2D}" type="parTrans" cxnId="{D399D3E2-660B-D74B-8114-97F4D1C79295}">
      <dgm:prSet/>
      <dgm:spPr/>
      <dgm:t>
        <a:bodyPr/>
        <a:lstStyle/>
        <a:p>
          <a:endParaRPr lang="tr-TR"/>
        </a:p>
      </dgm:t>
    </dgm:pt>
    <dgm:pt modelId="{E74B69D1-F4DF-E447-BD44-F23E4E060F0B}" type="sibTrans" cxnId="{D399D3E2-660B-D74B-8114-97F4D1C79295}">
      <dgm:prSet/>
      <dgm:spPr/>
      <dgm:t>
        <a:bodyPr/>
        <a:lstStyle/>
        <a:p>
          <a:endParaRPr lang="tr-TR"/>
        </a:p>
      </dgm:t>
    </dgm:pt>
    <dgm:pt modelId="{66579746-0485-054E-9C36-6DFB3AEA6183}">
      <dgm:prSet/>
      <dgm:spPr/>
      <dgm:t>
        <a:bodyPr/>
        <a:lstStyle/>
        <a:p>
          <a:r>
            <a:rPr lang="tr-TR"/>
            <a:t>Çocuk Merkezli Eğitim</a:t>
          </a:r>
        </a:p>
      </dgm:t>
    </dgm:pt>
    <dgm:pt modelId="{0EB2A6C0-51BF-3449-8888-D22191136B09}" type="parTrans" cxnId="{E1CA90BA-A6C5-3645-A1A0-8BCDDD78AF45}">
      <dgm:prSet/>
      <dgm:spPr/>
      <dgm:t>
        <a:bodyPr/>
        <a:lstStyle/>
        <a:p>
          <a:endParaRPr lang="tr-TR"/>
        </a:p>
      </dgm:t>
    </dgm:pt>
    <dgm:pt modelId="{58E7155B-333E-A546-8696-18FE9DB265E7}" type="sibTrans" cxnId="{E1CA90BA-A6C5-3645-A1A0-8BCDDD78AF45}">
      <dgm:prSet/>
      <dgm:spPr/>
      <dgm:t>
        <a:bodyPr/>
        <a:lstStyle/>
        <a:p>
          <a:endParaRPr lang="tr-TR"/>
        </a:p>
      </dgm:t>
    </dgm:pt>
    <dgm:pt modelId="{E5C0405F-E1A0-6D4D-A7D2-B7BDD71133A9}">
      <dgm:prSet/>
      <dgm:spPr/>
      <dgm:t>
        <a:bodyPr/>
        <a:lstStyle/>
        <a:p>
          <a:r>
            <a:rPr lang="tr-TR"/>
            <a:t>Toplumla Uyum</a:t>
          </a:r>
        </a:p>
      </dgm:t>
    </dgm:pt>
    <dgm:pt modelId="{4BBE894D-8D9E-974B-9A22-76C5BF5EB43B}" type="parTrans" cxnId="{53E9D160-0177-694D-ABD9-A4B6BD359C67}">
      <dgm:prSet/>
      <dgm:spPr/>
      <dgm:t>
        <a:bodyPr/>
        <a:lstStyle/>
        <a:p>
          <a:endParaRPr lang="tr-TR"/>
        </a:p>
      </dgm:t>
    </dgm:pt>
    <dgm:pt modelId="{63D94585-1764-5E49-B06B-E4265EC35EC7}" type="sibTrans" cxnId="{53E9D160-0177-694D-ABD9-A4B6BD359C67}">
      <dgm:prSet/>
      <dgm:spPr/>
      <dgm:t>
        <a:bodyPr/>
        <a:lstStyle/>
        <a:p>
          <a:endParaRPr lang="tr-TR"/>
        </a:p>
      </dgm:t>
    </dgm:pt>
    <dgm:pt modelId="{C0E46B3C-C2EE-134C-9314-D3D66D0D1817}">
      <dgm:prSet/>
      <dgm:spPr/>
      <dgm:t>
        <a:bodyPr/>
        <a:lstStyle/>
        <a:p>
          <a:r>
            <a:rPr lang="tr-TR"/>
            <a:t>Geleneksel Okul</a:t>
          </a:r>
        </a:p>
      </dgm:t>
    </dgm:pt>
    <dgm:pt modelId="{7E31DA77-2858-4C42-8B97-0C75E3ADFFDB}" type="parTrans" cxnId="{4A268ED8-961C-974A-A58C-F03F85A25358}">
      <dgm:prSet/>
      <dgm:spPr/>
      <dgm:t>
        <a:bodyPr/>
        <a:lstStyle/>
        <a:p>
          <a:endParaRPr lang="tr-TR"/>
        </a:p>
      </dgm:t>
    </dgm:pt>
    <dgm:pt modelId="{BAD418D4-E266-3647-A5AA-AFD2D2C52CDC}" type="sibTrans" cxnId="{4A268ED8-961C-974A-A58C-F03F85A25358}">
      <dgm:prSet/>
      <dgm:spPr/>
      <dgm:t>
        <a:bodyPr/>
        <a:lstStyle/>
        <a:p>
          <a:endParaRPr lang="tr-TR"/>
        </a:p>
      </dgm:t>
    </dgm:pt>
    <dgm:pt modelId="{075A18D4-1DDF-4742-B683-9AC70F3B0123}">
      <dgm:prSet/>
      <dgm:spPr/>
      <dgm:t>
        <a:bodyPr/>
        <a:lstStyle/>
        <a:p>
          <a:r>
            <a:rPr lang="tr-TR"/>
            <a:t>Topluma Hizmet</a:t>
          </a:r>
        </a:p>
      </dgm:t>
    </dgm:pt>
    <dgm:pt modelId="{DE5334E8-B0AF-AA4B-821B-8BFB61DFAC82}" type="parTrans" cxnId="{8B4560D7-FC3E-D042-A50D-6119ED825537}">
      <dgm:prSet/>
      <dgm:spPr/>
      <dgm:t>
        <a:bodyPr/>
        <a:lstStyle/>
        <a:p>
          <a:endParaRPr lang="tr-TR"/>
        </a:p>
      </dgm:t>
    </dgm:pt>
    <dgm:pt modelId="{AD1A9C5E-555E-5249-B8AF-890305CB6904}" type="sibTrans" cxnId="{8B4560D7-FC3E-D042-A50D-6119ED825537}">
      <dgm:prSet/>
      <dgm:spPr/>
      <dgm:t>
        <a:bodyPr/>
        <a:lstStyle/>
        <a:p>
          <a:endParaRPr lang="tr-TR"/>
        </a:p>
      </dgm:t>
    </dgm:pt>
    <dgm:pt modelId="{60090D5E-08A7-634A-A4EE-617CB99754CD}">
      <dgm:prSet/>
      <dgm:spPr/>
      <dgm:t>
        <a:bodyPr/>
        <a:lstStyle/>
        <a:p>
          <a:r>
            <a:rPr lang="tr-TR" dirty="0"/>
            <a:t>Eğitimde Yeni Değerler</a:t>
          </a:r>
        </a:p>
      </dgm:t>
    </dgm:pt>
    <dgm:pt modelId="{E78D0887-FE5F-E240-B744-74E1E6138C40}" type="parTrans" cxnId="{3FDBB940-1F7A-DB43-A839-3145537EF4F2}">
      <dgm:prSet/>
      <dgm:spPr/>
      <dgm:t>
        <a:bodyPr/>
        <a:lstStyle/>
        <a:p>
          <a:endParaRPr lang="tr-TR"/>
        </a:p>
      </dgm:t>
    </dgm:pt>
    <dgm:pt modelId="{BED6433F-593B-C140-9529-46F66174A1A4}" type="sibTrans" cxnId="{3FDBB940-1F7A-DB43-A839-3145537EF4F2}">
      <dgm:prSet/>
      <dgm:spPr/>
      <dgm:t>
        <a:bodyPr/>
        <a:lstStyle/>
        <a:p>
          <a:endParaRPr lang="tr-TR"/>
        </a:p>
      </dgm:t>
    </dgm:pt>
    <dgm:pt modelId="{424B9FFA-D407-114D-A0F9-FC24510B2053}">
      <dgm:prSet/>
      <dgm:spPr/>
      <dgm:t>
        <a:bodyPr/>
        <a:lstStyle/>
        <a:p>
          <a:r>
            <a:rPr lang="tr-TR"/>
            <a:t>Sürdürülebilirlik</a:t>
          </a:r>
        </a:p>
      </dgm:t>
    </dgm:pt>
    <dgm:pt modelId="{82303084-A403-6942-8B6F-D9BEB92845C7}" type="parTrans" cxnId="{52D3B686-A489-0B4C-B31D-B979E874FCAB}">
      <dgm:prSet/>
      <dgm:spPr/>
      <dgm:t>
        <a:bodyPr/>
        <a:lstStyle/>
        <a:p>
          <a:endParaRPr lang="tr-TR"/>
        </a:p>
      </dgm:t>
    </dgm:pt>
    <dgm:pt modelId="{9035BDA8-C4D8-E847-A6F4-3447C9BCD6F8}" type="sibTrans" cxnId="{52D3B686-A489-0B4C-B31D-B979E874FCAB}">
      <dgm:prSet/>
      <dgm:spPr/>
      <dgm:t>
        <a:bodyPr/>
        <a:lstStyle/>
        <a:p>
          <a:endParaRPr lang="tr-TR"/>
        </a:p>
      </dgm:t>
    </dgm:pt>
    <dgm:pt modelId="{58663915-64BB-1640-9077-6C79F257D6CE}">
      <dgm:prSet/>
      <dgm:spPr/>
      <dgm:t>
        <a:bodyPr/>
        <a:lstStyle/>
        <a:p>
          <a:r>
            <a:rPr lang="tr-TR"/>
            <a:t>İşbirliği</a:t>
          </a:r>
        </a:p>
      </dgm:t>
    </dgm:pt>
    <dgm:pt modelId="{C57E2D9F-5EF3-8E4F-B7F9-7CEF7F474ECE}" type="parTrans" cxnId="{7FA5A605-683B-5C4C-911F-E0355A2E6551}">
      <dgm:prSet/>
      <dgm:spPr/>
      <dgm:t>
        <a:bodyPr/>
        <a:lstStyle/>
        <a:p>
          <a:endParaRPr lang="tr-TR"/>
        </a:p>
      </dgm:t>
    </dgm:pt>
    <dgm:pt modelId="{CB13C92E-1247-0344-822B-F85C96AE481A}" type="sibTrans" cxnId="{7FA5A605-683B-5C4C-911F-E0355A2E6551}">
      <dgm:prSet/>
      <dgm:spPr/>
      <dgm:t>
        <a:bodyPr/>
        <a:lstStyle/>
        <a:p>
          <a:endParaRPr lang="tr-TR"/>
        </a:p>
      </dgm:t>
    </dgm:pt>
    <dgm:pt modelId="{290E9E4D-5CE8-154A-90F2-A8600CEA2A99}">
      <dgm:prSet/>
      <dgm:spPr/>
      <dgm:t>
        <a:bodyPr/>
        <a:lstStyle/>
        <a:p>
          <a:r>
            <a:rPr lang="tr-TR"/>
            <a:t>Öğrenci Merkezli Eğitim</a:t>
          </a:r>
        </a:p>
      </dgm:t>
    </dgm:pt>
    <dgm:pt modelId="{94057502-4D94-6F49-BABD-00E167E61503}" type="parTrans" cxnId="{53C6F142-4CA4-0649-B833-A20C327A63DB}">
      <dgm:prSet/>
      <dgm:spPr/>
      <dgm:t>
        <a:bodyPr/>
        <a:lstStyle/>
        <a:p>
          <a:endParaRPr lang="tr-TR"/>
        </a:p>
      </dgm:t>
    </dgm:pt>
    <dgm:pt modelId="{6E6D44F5-1A1C-D74E-B88F-6D6FC192782B}" type="sibTrans" cxnId="{53C6F142-4CA4-0649-B833-A20C327A63DB}">
      <dgm:prSet/>
      <dgm:spPr/>
      <dgm:t>
        <a:bodyPr/>
        <a:lstStyle/>
        <a:p>
          <a:endParaRPr lang="tr-TR"/>
        </a:p>
      </dgm:t>
    </dgm:pt>
    <dgm:pt modelId="{3AB8D417-374F-0445-B713-732A902061BE}">
      <dgm:prSet/>
      <dgm:spPr/>
      <dgm:t>
        <a:bodyPr/>
        <a:lstStyle/>
        <a:p>
          <a:r>
            <a:rPr lang="tr-TR"/>
            <a:t>Demokratik Eğitim</a:t>
          </a:r>
        </a:p>
      </dgm:t>
    </dgm:pt>
    <dgm:pt modelId="{472A30DB-A725-274E-8CFC-4AF14DB80278}" type="parTrans" cxnId="{06DE9F53-4DB9-D543-833B-107C03F12626}">
      <dgm:prSet/>
      <dgm:spPr/>
      <dgm:t>
        <a:bodyPr/>
        <a:lstStyle/>
        <a:p>
          <a:endParaRPr lang="tr-TR"/>
        </a:p>
      </dgm:t>
    </dgm:pt>
    <dgm:pt modelId="{5966CDC6-19BF-544F-86A7-96C96B843B2C}" type="sibTrans" cxnId="{06DE9F53-4DB9-D543-833B-107C03F12626}">
      <dgm:prSet/>
      <dgm:spPr/>
      <dgm:t>
        <a:bodyPr/>
        <a:lstStyle/>
        <a:p>
          <a:endParaRPr lang="tr-TR"/>
        </a:p>
      </dgm:t>
    </dgm:pt>
    <dgm:pt modelId="{282F6BC9-E7C0-D241-AC22-B7EDEAF22AFC}">
      <dgm:prSet/>
      <dgm:spPr/>
      <dgm:t>
        <a:bodyPr/>
        <a:lstStyle/>
        <a:p>
          <a:r>
            <a:rPr lang="tr-TR"/>
            <a:t>Özgürleştirici Eğitim</a:t>
          </a:r>
        </a:p>
      </dgm:t>
    </dgm:pt>
    <dgm:pt modelId="{BBA84C3B-747B-DD4A-8619-F16C2DB2524D}" type="parTrans" cxnId="{58081DC7-B933-314E-9BB9-B0449FE34FD7}">
      <dgm:prSet/>
      <dgm:spPr/>
      <dgm:t>
        <a:bodyPr/>
        <a:lstStyle/>
        <a:p>
          <a:endParaRPr lang="tr-TR"/>
        </a:p>
      </dgm:t>
    </dgm:pt>
    <dgm:pt modelId="{14FAF146-B596-3F41-9B28-DE3847A9D9FA}" type="sibTrans" cxnId="{58081DC7-B933-314E-9BB9-B0449FE34FD7}">
      <dgm:prSet/>
      <dgm:spPr/>
      <dgm:t>
        <a:bodyPr/>
        <a:lstStyle/>
        <a:p>
          <a:endParaRPr lang="tr-TR"/>
        </a:p>
      </dgm:t>
    </dgm:pt>
    <dgm:pt modelId="{EF1C697B-21AB-CC47-B444-09B9190AFB04}">
      <dgm:prSet/>
      <dgm:spPr/>
      <dgm:t>
        <a:bodyPr/>
        <a:lstStyle/>
        <a:p>
          <a:r>
            <a:rPr lang="tr-TR"/>
            <a:t>Akıl/ Beden/ Ruh Uyumu</a:t>
          </a:r>
        </a:p>
      </dgm:t>
    </dgm:pt>
    <dgm:pt modelId="{7B2EB459-0181-524A-AFE8-331C3D242932}" type="parTrans" cxnId="{072970F0-A582-3B4F-B352-016992F78CF5}">
      <dgm:prSet/>
      <dgm:spPr/>
      <dgm:t>
        <a:bodyPr/>
        <a:lstStyle/>
        <a:p>
          <a:endParaRPr lang="tr-TR"/>
        </a:p>
      </dgm:t>
    </dgm:pt>
    <dgm:pt modelId="{4D0053B3-74FD-F044-B61D-8A3A600BAF5C}" type="sibTrans" cxnId="{072970F0-A582-3B4F-B352-016992F78CF5}">
      <dgm:prSet/>
      <dgm:spPr/>
      <dgm:t>
        <a:bodyPr/>
        <a:lstStyle/>
        <a:p>
          <a:endParaRPr lang="tr-TR"/>
        </a:p>
      </dgm:t>
    </dgm:pt>
    <dgm:pt modelId="{B8911CF6-1466-D342-8437-82ED3D755160}">
      <dgm:prSet/>
      <dgm:spPr/>
      <dgm:t>
        <a:bodyPr/>
        <a:lstStyle/>
        <a:p>
          <a:r>
            <a:rPr lang="tr-TR"/>
            <a:t>Eğitim</a:t>
          </a:r>
        </a:p>
      </dgm:t>
    </dgm:pt>
    <dgm:pt modelId="{1ECD02DA-8DE5-CC4B-9AF1-E7A960DB3738}" type="parTrans" cxnId="{085E65F5-BBA1-EA45-8194-1A7B7D80EC39}">
      <dgm:prSet/>
      <dgm:spPr/>
      <dgm:t>
        <a:bodyPr/>
        <a:lstStyle/>
        <a:p>
          <a:endParaRPr lang="tr-TR"/>
        </a:p>
      </dgm:t>
    </dgm:pt>
    <dgm:pt modelId="{DF405473-A34E-BE43-BB80-39B955C177F5}" type="sibTrans" cxnId="{085E65F5-BBA1-EA45-8194-1A7B7D80EC39}">
      <dgm:prSet/>
      <dgm:spPr/>
      <dgm:t>
        <a:bodyPr/>
        <a:lstStyle/>
        <a:p>
          <a:endParaRPr lang="tr-TR"/>
        </a:p>
      </dgm:t>
    </dgm:pt>
    <dgm:pt modelId="{CEAA5C8E-7496-B546-8ACB-1E63A8193E0E}">
      <dgm:prSet/>
      <dgm:spPr/>
      <dgm:t>
        <a:bodyPr/>
        <a:lstStyle/>
        <a:p>
          <a:r>
            <a:rPr lang="tr-TR"/>
            <a:t>İşbirlikçi Davranış</a:t>
          </a:r>
        </a:p>
      </dgm:t>
    </dgm:pt>
    <dgm:pt modelId="{57BA7AA7-688B-C845-ACD1-1A9D580D3272}" type="parTrans" cxnId="{BEDF0B47-63EE-A640-8977-0580B1FFF904}">
      <dgm:prSet/>
      <dgm:spPr/>
      <dgm:t>
        <a:bodyPr/>
        <a:lstStyle/>
        <a:p>
          <a:endParaRPr lang="tr-TR"/>
        </a:p>
      </dgm:t>
    </dgm:pt>
    <dgm:pt modelId="{5F7A8014-3209-3E41-A6A9-6C76C53C46AA}" type="sibTrans" cxnId="{BEDF0B47-63EE-A640-8977-0580B1FFF904}">
      <dgm:prSet/>
      <dgm:spPr/>
      <dgm:t>
        <a:bodyPr/>
        <a:lstStyle/>
        <a:p>
          <a:endParaRPr lang="tr-TR"/>
        </a:p>
      </dgm:t>
    </dgm:pt>
    <dgm:pt modelId="{5743580A-732A-204E-9BAC-22447C1D9F54}">
      <dgm:prSet/>
      <dgm:spPr/>
      <dgm:t>
        <a:bodyPr/>
        <a:lstStyle/>
        <a:p>
          <a:r>
            <a:rPr lang="tr-TR"/>
            <a:t>Herkes İçin Bazı Şeyler Aynı</a:t>
          </a:r>
        </a:p>
      </dgm:t>
    </dgm:pt>
    <dgm:pt modelId="{2161E93A-9238-2A41-9B60-7B53A7F82440}" type="parTrans" cxnId="{8D9C1FF1-2215-3C47-934F-A8C3E2FC3284}">
      <dgm:prSet/>
      <dgm:spPr/>
      <dgm:t>
        <a:bodyPr/>
        <a:lstStyle/>
        <a:p>
          <a:endParaRPr lang="tr-TR"/>
        </a:p>
      </dgm:t>
    </dgm:pt>
    <dgm:pt modelId="{6FFE5083-89C3-2140-8A81-8F5D3F5D7243}" type="sibTrans" cxnId="{8D9C1FF1-2215-3C47-934F-A8C3E2FC3284}">
      <dgm:prSet/>
      <dgm:spPr/>
      <dgm:t>
        <a:bodyPr/>
        <a:lstStyle/>
        <a:p>
          <a:endParaRPr lang="tr-TR"/>
        </a:p>
      </dgm:t>
    </dgm:pt>
    <dgm:pt modelId="{2BC2F4B3-EC14-E54A-A2ED-DED8F3A67A0B}">
      <dgm:prSet/>
      <dgm:spPr/>
      <dgm:t>
        <a:bodyPr/>
        <a:lstStyle/>
        <a:p>
          <a:r>
            <a:rPr lang="tr-TR"/>
            <a:t>Üst Düzey Benlik Algısına Sahip Öğrenci</a:t>
          </a:r>
        </a:p>
      </dgm:t>
    </dgm:pt>
    <dgm:pt modelId="{A0EBB853-0FBD-3D40-B106-95C123A62BC3}" type="parTrans" cxnId="{0C0E77EE-6302-6048-8D75-7ECE94B5A60B}">
      <dgm:prSet/>
      <dgm:spPr/>
      <dgm:t>
        <a:bodyPr/>
        <a:lstStyle/>
        <a:p>
          <a:endParaRPr lang="tr-TR"/>
        </a:p>
      </dgm:t>
    </dgm:pt>
    <dgm:pt modelId="{A5EBB8B8-A437-5540-B69B-B8269F40E281}" type="sibTrans" cxnId="{0C0E77EE-6302-6048-8D75-7ECE94B5A60B}">
      <dgm:prSet/>
      <dgm:spPr/>
      <dgm:t>
        <a:bodyPr/>
        <a:lstStyle/>
        <a:p>
          <a:endParaRPr lang="tr-TR"/>
        </a:p>
      </dgm:t>
    </dgm:pt>
    <dgm:pt modelId="{57CE0ABA-53B2-0943-8DC6-3B0F96142081}">
      <dgm:prSet/>
      <dgm:spPr/>
      <dgm:t>
        <a:bodyPr/>
        <a:lstStyle/>
        <a:p>
          <a:r>
            <a:rPr lang="tr-TR"/>
            <a:t>Kendi Kendine Öğrenme</a:t>
          </a:r>
        </a:p>
      </dgm:t>
    </dgm:pt>
    <dgm:pt modelId="{3457C1CA-9EA2-684F-A62E-613970D1B44E}" type="parTrans" cxnId="{9E3E6B89-2943-3240-8FB8-A6A656DE38B0}">
      <dgm:prSet/>
      <dgm:spPr/>
      <dgm:t>
        <a:bodyPr/>
        <a:lstStyle/>
        <a:p>
          <a:endParaRPr lang="tr-TR"/>
        </a:p>
      </dgm:t>
    </dgm:pt>
    <dgm:pt modelId="{B364BB16-1EB7-DE49-8C56-224C4C84C584}" type="sibTrans" cxnId="{9E3E6B89-2943-3240-8FB8-A6A656DE38B0}">
      <dgm:prSet/>
      <dgm:spPr/>
      <dgm:t>
        <a:bodyPr/>
        <a:lstStyle/>
        <a:p>
          <a:endParaRPr lang="tr-TR"/>
        </a:p>
      </dgm:t>
    </dgm:pt>
    <dgm:pt modelId="{E15607E1-42C2-1A4B-B59E-4F693B53CBFC}">
      <dgm:prSet/>
      <dgm:spPr/>
      <dgm:t>
        <a:bodyPr/>
        <a:lstStyle/>
        <a:p>
          <a:r>
            <a:rPr lang="tr-TR"/>
            <a:t>Kendini Gerçekleştirme</a:t>
          </a:r>
        </a:p>
      </dgm:t>
    </dgm:pt>
    <dgm:pt modelId="{ADA22BE3-84BB-AD44-A431-FCB747D5FC76}" type="parTrans" cxnId="{9ADF5016-16CF-234A-8EAE-54E96402A957}">
      <dgm:prSet/>
      <dgm:spPr/>
      <dgm:t>
        <a:bodyPr/>
        <a:lstStyle/>
        <a:p>
          <a:endParaRPr lang="tr-TR"/>
        </a:p>
      </dgm:t>
    </dgm:pt>
    <dgm:pt modelId="{4B381937-4604-8D41-942B-DC4EEC1EA0B1}" type="sibTrans" cxnId="{9ADF5016-16CF-234A-8EAE-54E96402A957}">
      <dgm:prSet/>
      <dgm:spPr/>
      <dgm:t>
        <a:bodyPr/>
        <a:lstStyle/>
        <a:p>
          <a:endParaRPr lang="tr-TR"/>
        </a:p>
      </dgm:t>
    </dgm:pt>
    <dgm:pt modelId="{438DAC10-BCEB-EE46-8BBB-33036FDCB0AE}">
      <dgm:prSet/>
      <dgm:spPr/>
      <dgm:t>
        <a:bodyPr/>
        <a:lstStyle/>
        <a:p>
          <a:r>
            <a:rPr lang="tr-TR"/>
            <a:t>İnsan Merkezli Eğitim</a:t>
          </a:r>
        </a:p>
      </dgm:t>
    </dgm:pt>
    <dgm:pt modelId="{83B41437-8788-2142-9BCE-D241DA73E140}" type="parTrans" cxnId="{47535A67-7E53-C942-AEF4-FE1B6B786362}">
      <dgm:prSet/>
      <dgm:spPr/>
      <dgm:t>
        <a:bodyPr/>
        <a:lstStyle/>
        <a:p>
          <a:endParaRPr lang="tr-TR"/>
        </a:p>
      </dgm:t>
    </dgm:pt>
    <dgm:pt modelId="{BD8AB9D1-3A5F-FD41-A59B-F39F389CFA67}" type="sibTrans" cxnId="{47535A67-7E53-C942-AEF4-FE1B6B786362}">
      <dgm:prSet/>
      <dgm:spPr/>
      <dgm:t>
        <a:bodyPr/>
        <a:lstStyle/>
        <a:p>
          <a:endParaRPr lang="tr-TR"/>
        </a:p>
      </dgm:t>
    </dgm:pt>
    <dgm:pt modelId="{9B365AD2-DA8D-D341-83D1-82B59D84A9F3}">
      <dgm:prSet/>
      <dgm:spPr/>
      <dgm:t>
        <a:bodyPr/>
        <a:lstStyle/>
        <a:p>
          <a:r>
            <a:rPr lang="tr-TR"/>
            <a:t>Toplumu İnşa Etme</a:t>
          </a:r>
        </a:p>
      </dgm:t>
    </dgm:pt>
    <dgm:pt modelId="{04EA08A7-726D-504F-9105-1459190296BF}" type="parTrans" cxnId="{4CB0BE11-2420-C14E-AA89-32197F058714}">
      <dgm:prSet/>
      <dgm:spPr/>
      <dgm:t>
        <a:bodyPr/>
        <a:lstStyle/>
        <a:p>
          <a:endParaRPr lang="tr-TR"/>
        </a:p>
      </dgm:t>
    </dgm:pt>
    <dgm:pt modelId="{3C81A28A-478D-7B4E-B8CE-B027AB6F9DC4}" type="sibTrans" cxnId="{4CB0BE11-2420-C14E-AA89-32197F058714}">
      <dgm:prSet/>
      <dgm:spPr/>
      <dgm:t>
        <a:bodyPr/>
        <a:lstStyle/>
        <a:p>
          <a:endParaRPr lang="tr-TR"/>
        </a:p>
      </dgm:t>
    </dgm:pt>
    <dgm:pt modelId="{98638180-2B11-1142-A01F-6708AEE53FF2}">
      <dgm:prSet/>
      <dgm:spPr/>
      <dgm:t>
        <a:bodyPr/>
        <a:lstStyle/>
        <a:p>
          <a:r>
            <a:rPr lang="tr-TR"/>
            <a:t>Özerk Okul</a:t>
          </a:r>
        </a:p>
      </dgm:t>
    </dgm:pt>
    <dgm:pt modelId="{0206A31C-75EA-994F-9341-304B98A333C5}" type="parTrans" cxnId="{84638122-D685-3941-81E3-B2317A3DCBB5}">
      <dgm:prSet/>
      <dgm:spPr/>
      <dgm:t>
        <a:bodyPr/>
        <a:lstStyle/>
        <a:p>
          <a:endParaRPr lang="tr-TR"/>
        </a:p>
      </dgm:t>
    </dgm:pt>
    <dgm:pt modelId="{CB986FA0-1B2D-6C4E-A421-642971B01F01}" type="sibTrans" cxnId="{84638122-D685-3941-81E3-B2317A3DCBB5}">
      <dgm:prSet/>
      <dgm:spPr/>
      <dgm:t>
        <a:bodyPr/>
        <a:lstStyle/>
        <a:p>
          <a:endParaRPr lang="tr-TR"/>
        </a:p>
      </dgm:t>
    </dgm:pt>
    <dgm:pt modelId="{B65A2086-9B6D-EB4E-AB38-AB4C93993DA2}">
      <dgm:prSet/>
      <dgm:spPr/>
      <dgm:t>
        <a:bodyPr/>
        <a:lstStyle/>
        <a:p>
          <a:r>
            <a:rPr lang="tr-TR"/>
            <a:t>Toplumla Paylaşma</a:t>
          </a:r>
        </a:p>
      </dgm:t>
    </dgm:pt>
    <dgm:pt modelId="{ABB85DB0-8BE5-9F41-852C-419FAAB58141}" type="parTrans" cxnId="{9D99A347-3D84-354F-A437-600F18878DB9}">
      <dgm:prSet/>
      <dgm:spPr/>
      <dgm:t>
        <a:bodyPr/>
        <a:lstStyle/>
        <a:p>
          <a:endParaRPr lang="tr-TR"/>
        </a:p>
      </dgm:t>
    </dgm:pt>
    <dgm:pt modelId="{DC4488DF-78BA-944C-A2F5-94E05B83F0F4}" type="sibTrans" cxnId="{9D99A347-3D84-354F-A437-600F18878DB9}">
      <dgm:prSet/>
      <dgm:spPr/>
      <dgm:t>
        <a:bodyPr/>
        <a:lstStyle/>
        <a:p>
          <a:endParaRPr lang="tr-TR"/>
        </a:p>
      </dgm:t>
    </dgm:pt>
    <dgm:pt modelId="{D1F7FA05-4C37-1A40-8107-C0DB78426663}" type="pres">
      <dgm:prSet presAssocID="{FEA4122F-1087-B843-9203-A2D5C470B8F5}" presName="hierChild1" presStyleCnt="0">
        <dgm:presLayoutVars>
          <dgm:orgChart val="1"/>
          <dgm:chPref val="1"/>
          <dgm:dir/>
          <dgm:animOne val="branch"/>
          <dgm:animLvl val="lvl"/>
          <dgm:resizeHandles/>
        </dgm:presLayoutVars>
      </dgm:prSet>
      <dgm:spPr/>
    </dgm:pt>
    <dgm:pt modelId="{472906DA-8A21-6847-87DE-A79E28898D6A}" type="pres">
      <dgm:prSet presAssocID="{CAA455E1-36FC-8C48-81CA-C9CADFEAEF48}" presName="hierRoot1" presStyleCnt="0">
        <dgm:presLayoutVars>
          <dgm:hierBranch val="init"/>
        </dgm:presLayoutVars>
      </dgm:prSet>
      <dgm:spPr/>
    </dgm:pt>
    <dgm:pt modelId="{A8FEA12E-E65E-2446-840A-A2C19D961CA8}" type="pres">
      <dgm:prSet presAssocID="{CAA455E1-36FC-8C48-81CA-C9CADFEAEF48}" presName="rootComposite1" presStyleCnt="0"/>
      <dgm:spPr/>
    </dgm:pt>
    <dgm:pt modelId="{C191B3B6-1235-DE4B-BBFE-DB45B5FC74D7}" type="pres">
      <dgm:prSet presAssocID="{CAA455E1-36FC-8C48-81CA-C9CADFEAEF48}" presName="rootText1" presStyleLbl="node0" presStyleIdx="0" presStyleCnt="1" custScaleX="1039926">
        <dgm:presLayoutVars>
          <dgm:chPref val="3"/>
        </dgm:presLayoutVars>
      </dgm:prSet>
      <dgm:spPr/>
    </dgm:pt>
    <dgm:pt modelId="{2729CE62-B269-E94F-8CB3-1D616DBE9362}" type="pres">
      <dgm:prSet presAssocID="{CAA455E1-36FC-8C48-81CA-C9CADFEAEF48}" presName="rootConnector1" presStyleLbl="node1" presStyleIdx="0" presStyleCnt="0"/>
      <dgm:spPr/>
    </dgm:pt>
    <dgm:pt modelId="{AC66FA10-BE25-3B42-9C0F-B1698DDEBF0C}" type="pres">
      <dgm:prSet presAssocID="{CAA455E1-36FC-8C48-81CA-C9CADFEAEF48}" presName="hierChild2" presStyleCnt="0"/>
      <dgm:spPr/>
    </dgm:pt>
    <dgm:pt modelId="{0E1BAB79-C5FC-5E4B-A28C-9D7088B1FEDA}" type="pres">
      <dgm:prSet presAssocID="{E5B6F791-3EC8-8140-A581-EBD56E893028}" presName="Name37" presStyleLbl="parChTrans1D2" presStyleIdx="0" presStyleCnt="2" custSzX="2880001"/>
      <dgm:spPr/>
    </dgm:pt>
    <dgm:pt modelId="{62BCE1A9-66FE-F742-B112-9894008ABC88}" type="pres">
      <dgm:prSet presAssocID="{8777D960-34DC-1B4C-AE86-CBE20B46FB45}" presName="hierRoot2" presStyleCnt="0">
        <dgm:presLayoutVars>
          <dgm:hierBranch val="init"/>
        </dgm:presLayoutVars>
      </dgm:prSet>
      <dgm:spPr/>
    </dgm:pt>
    <dgm:pt modelId="{37E4DCB0-1158-C749-AD34-9325ED322890}" type="pres">
      <dgm:prSet presAssocID="{8777D960-34DC-1B4C-AE86-CBE20B46FB45}" presName="rootComposite" presStyleCnt="0"/>
      <dgm:spPr/>
    </dgm:pt>
    <dgm:pt modelId="{9D1CFFA6-CE07-A948-920E-9CC812D85854}" type="pres">
      <dgm:prSet presAssocID="{8777D960-34DC-1B4C-AE86-CBE20B46FB45}" presName="rootText" presStyleLbl="node2" presStyleIdx="0" presStyleCnt="2" custScaleX="1039926">
        <dgm:presLayoutVars>
          <dgm:chPref val="3"/>
        </dgm:presLayoutVars>
      </dgm:prSet>
      <dgm:spPr/>
    </dgm:pt>
    <dgm:pt modelId="{CD0177C4-5151-9E44-AAAF-ADCFA8E36C8A}" type="pres">
      <dgm:prSet presAssocID="{8777D960-34DC-1B4C-AE86-CBE20B46FB45}" presName="rootConnector" presStyleLbl="node2" presStyleIdx="0" presStyleCnt="2"/>
      <dgm:spPr/>
    </dgm:pt>
    <dgm:pt modelId="{418C9B7F-A63F-0844-BBEC-D6DC5E477C9F}" type="pres">
      <dgm:prSet presAssocID="{8777D960-34DC-1B4C-AE86-CBE20B46FB45}" presName="hierChild4" presStyleCnt="0"/>
      <dgm:spPr/>
    </dgm:pt>
    <dgm:pt modelId="{0082F079-6E61-204D-90BE-3C57F9EF0749}" type="pres">
      <dgm:prSet presAssocID="{E931E011-8190-3A46-8B5B-041BE684CA86}" presName="Name37" presStyleLbl="parChTrans1D3" presStyleIdx="0" presStyleCnt="32" custSzX="2880005"/>
      <dgm:spPr/>
    </dgm:pt>
    <dgm:pt modelId="{442976E4-264E-C346-8C9E-A0DA1E097FBA}" type="pres">
      <dgm:prSet presAssocID="{B9D0389C-83E2-E942-AC02-389FB13C804A}" presName="hierRoot2" presStyleCnt="0">
        <dgm:presLayoutVars>
          <dgm:hierBranch val="init"/>
        </dgm:presLayoutVars>
      </dgm:prSet>
      <dgm:spPr/>
    </dgm:pt>
    <dgm:pt modelId="{DA012AE5-869C-2A46-B499-6B109FC08306}" type="pres">
      <dgm:prSet presAssocID="{B9D0389C-83E2-E942-AC02-389FB13C804A}" presName="rootComposite" presStyleCnt="0"/>
      <dgm:spPr/>
    </dgm:pt>
    <dgm:pt modelId="{55BF8EA8-E414-A242-8C2B-026AECEE793D}" type="pres">
      <dgm:prSet presAssocID="{B9D0389C-83E2-E942-AC02-389FB13C804A}" presName="rootText" presStyleLbl="node3" presStyleIdx="0" presStyleCnt="32" custScaleX="693284">
        <dgm:presLayoutVars>
          <dgm:chPref val="3"/>
        </dgm:presLayoutVars>
      </dgm:prSet>
      <dgm:spPr/>
    </dgm:pt>
    <dgm:pt modelId="{A3995616-5089-5843-94D1-6EBBAEE326A2}" type="pres">
      <dgm:prSet presAssocID="{B9D0389C-83E2-E942-AC02-389FB13C804A}" presName="rootConnector" presStyleLbl="node3" presStyleIdx="0" presStyleCnt="32"/>
      <dgm:spPr/>
    </dgm:pt>
    <dgm:pt modelId="{72AF72DC-5181-2A48-8841-B0EE8CCB341E}" type="pres">
      <dgm:prSet presAssocID="{B9D0389C-83E2-E942-AC02-389FB13C804A}" presName="hierChild4" presStyleCnt="0"/>
      <dgm:spPr/>
    </dgm:pt>
    <dgm:pt modelId="{C748F3ED-99C1-BB44-9C3F-C107CE1540A6}" type="pres">
      <dgm:prSet presAssocID="{B9D0389C-83E2-E942-AC02-389FB13C804A}" presName="hierChild5" presStyleCnt="0"/>
      <dgm:spPr/>
    </dgm:pt>
    <dgm:pt modelId="{8ADAB000-6EBC-7945-9498-79534717D9B0}" type="pres">
      <dgm:prSet presAssocID="{23279331-D6A7-5449-A9AB-881626A82482}" presName="Name37" presStyleLbl="parChTrans1D3" presStyleIdx="1" presStyleCnt="32" custSzX="2880005"/>
      <dgm:spPr/>
    </dgm:pt>
    <dgm:pt modelId="{EF676C88-514B-244C-A584-091F57C45A6E}" type="pres">
      <dgm:prSet presAssocID="{67991116-CA24-104B-A8E1-98B26D2FBAD5}" presName="hierRoot2" presStyleCnt="0">
        <dgm:presLayoutVars>
          <dgm:hierBranch val="init"/>
        </dgm:presLayoutVars>
      </dgm:prSet>
      <dgm:spPr/>
    </dgm:pt>
    <dgm:pt modelId="{D006ADB0-01C0-084F-9711-5AD16E8A7783}" type="pres">
      <dgm:prSet presAssocID="{67991116-CA24-104B-A8E1-98B26D2FBAD5}" presName="rootComposite" presStyleCnt="0"/>
      <dgm:spPr/>
    </dgm:pt>
    <dgm:pt modelId="{539B1FE8-997E-734A-82A4-DB4BF8EC1DF8}" type="pres">
      <dgm:prSet presAssocID="{67991116-CA24-104B-A8E1-98B26D2FBAD5}" presName="rootText" presStyleLbl="node3" presStyleIdx="1" presStyleCnt="32" custScaleX="693284">
        <dgm:presLayoutVars>
          <dgm:chPref val="3"/>
        </dgm:presLayoutVars>
      </dgm:prSet>
      <dgm:spPr/>
    </dgm:pt>
    <dgm:pt modelId="{38ACE9F3-EE60-8541-AA9A-9927AE4E9419}" type="pres">
      <dgm:prSet presAssocID="{67991116-CA24-104B-A8E1-98B26D2FBAD5}" presName="rootConnector" presStyleLbl="node3" presStyleIdx="1" presStyleCnt="32"/>
      <dgm:spPr/>
    </dgm:pt>
    <dgm:pt modelId="{453E8698-2BD6-DD4D-84DC-34D61E139311}" type="pres">
      <dgm:prSet presAssocID="{67991116-CA24-104B-A8E1-98B26D2FBAD5}" presName="hierChild4" presStyleCnt="0"/>
      <dgm:spPr/>
    </dgm:pt>
    <dgm:pt modelId="{98CC531E-0DF4-1242-A73A-B46C2E4207EE}" type="pres">
      <dgm:prSet presAssocID="{67991116-CA24-104B-A8E1-98B26D2FBAD5}" presName="hierChild5" presStyleCnt="0"/>
      <dgm:spPr/>
    </dgm:pt>
    <dgm:pt modelId="{C083B7B6-7637-7F44-B957-17F38C5AD46F}" type="pres">
      <dgm:prSet presAssocID="{97B2C6AE-38D8-DF43-BF77-65D8CDC7D881}" presName="Name37" presStyleLbl="parChTrans1D3" presStyleIdx="2" presStyleCnt="32" custSzX="2880005"/>
      <dgm:spPr/>
    </dgm:pt>
    <dgm:pt modelId="{BDF59C57-8C59-2E4B-A92A-88F73D9F3A7D}" type="pres">
      <dgm:prSet presAssocID="{EC20DB71-3B6F-F54E-8395-B609C3895E03}" presName="hierRoot2" presStyleCnt="0">
        <dgm:presLayoutVars>
          <dgm:hierBranch val="init"/>
        </dgm:presLayoutVars>
      </dgm:prSet>
      <dgm:spPr/>
    </dgm:pt>
    <dgm:pt modelId="{B2F4259E-5552-0A48-BFDC-20AB84777200}" type="pres">
      <dgm:prSet presAssocID="{EC20DB71-3B6F-F54E-8395-B609C3895E03}" presName="rootComposite" presStyleCnt="0"/>
      <dgm:spPr/>
    </dgm:pt>
    <dgm:pt modelId="{879F0517-ECE9-F84E-ADA1-10A2C4D43157}" type="pres">
      <dgm:prSet presAssocID="{EC20DB71-3B6F-F54E-8395-B609C3895E03}" presName="rootText" presStyleLbl="node3" presStyleIdx="2" presStyleCnt="32" custScaleX="693284">
        <dgm:presLayoutVars>
          <dgm:chPref val="3"/>
        </dgm:presLayoutVars>
      </dgm:prSet>
      <dgm:spPr/>
    </dgm:pt>
    <dgm:pt modelId="{4B943C52-EEA0-5D48-A108-9C15EA4F852D}" type="pres">
      <dgm:prSet presAssocID="{EC20DB71-3B6F-F54E-8395-B609C3895E03}" presName="rootConnector" presStyleLbl="node3" presStyleIdx="2" presStyleCnt="32"/>
      <dgm:spPr/>
    </dgm:pt>
    <dgm:pt modelId="{2E437928-B564-8645-8FD5-2187E5745AA6}" type="pres">
      <dgm:prSet presAssocID="{EC20DB71-3B6F-F54E-8395-B609C3895E03}" presName="hierChild4" presStyleCnt="0"/>
      <dgm:spPr/>
    </dgm:pt>
    <dgm:pt modelId="{2DD258D6-1271-FC40-9123-619676CEA2C1}" type="pres">
      <dgm:prSet presAssocID="{EC20DB71-3B6F-F54E-8395-B609C3895E03}" presName="hierChild5" presStyleCnt="0"/>
      <dgm:spPr/>
    </dgm:pt>
    <dgm:pt modelId="{0951EE38-F6EE-A14D-BA9C-2B50A58F6E81}" type="pres">
      <dgm:prSet presAssocID="{74DCC0F4-BC1F-5643-8D5B-3D83C346B92C}" presName="Name37" presStyleLbl="parChTrans1D3" presStyleIdx="3" presStyleCnt="32" custSzX="2880005"/>
      <dgm:spPr/>
    </dgm:pt>
    <dgm:pt modelId="{60B23B72-3FB8-5B43-ADBC-88ADBBCAF74D}" type="pres">
      <dgm:prSet presAssocID="{8BF7A671-B5E8-C14D-B154-2B7F13E8B8A5}" presName="hierRoot2" presStyleCnt="0">
        <dgm:presLayoutVars>
          <dgm:hierBranch val="init"/>
        </dgm:presLayoutVars>
      </dgm:prSet>
      <dgm:spPr/>
    </dgm:pt>
    <dgm:pt modelId="{E317453A-4607-5F43-82F5-74F7B4E229E6}" type="pres">
      <dgm:prSet presAssocID="{8BF7A671-B5E8-C14D-B154-2B7F13E8B8A5}" presName="rootComposite" presStyleCnt="0"/>
      <dgm:spPr/>
    </dgm:pt>
    <dgm:pt modelId="{276A6367-612C-2147-B807-7E9B6C2A1D4E}" type="pres">
      <dgm:prSet presAssocID="{8BF7A671-B5E8-C14D-B154-2B7F13E8B8A5}" presName="rootText" presStyleLbl="node3" presStyleIdx="3" presStyleCnt="32" custScaleX="693284">
        <dgm:presLayoutVars>
          <dgm:chPref val="3"/>
        </dgm:presLayoutVars>
      </dgm:prSet>
      <dgm:spPr/>
    </dgm:pt>
    <dgm:pt modelId="{509DDA95-13E0-8142-A6E2-E9EED468CEED}" type="pres">
      <dgm:prSet presAssocID="{8BF7A671-B5E8-C14D-B154-2B7F13E8B8A5}" presName="rootConnector" presStyleLbl="node3" presStyleIdx="3" presStyleCnt="32"/>
      <dgm:spPr/>
    </dgm:pt>
    <dgm:pt modelId="{9CA805F2-27F4-F346-943C-F65AAB067969}" type="pres">
      <dgm:prSet presAssocID="{8BF7A671-B5E8-C14D-B154-2B7F13E8B8A5}" presName="hierChild4" presStyleCnt="0"/>
      <dgm:spPr/>
    </dgm:pt>
    <dgm:pt modelId="{91B4057D-CEE5-254E-B3DC-A5B0C443AFF1}" type="pres">
      <dgm:prSet presAssocID="{8BF7A671-B5E8-C14D-B154-2B7F13E8B8A5}" presName="hierChild5" presStyleCnt="0"/>
      <dgm:spPr/>
    </dgm:pt>
    <dgm:pt modelId="{DE6F8BFD-04BD-AB47-8EF2-0EF19FA549AB}" type="pres">
      <dgm:prSet presAssocID="{C9570A63-B80E-6B42-A3CF-CD78176C46B9}" presName="Name37" presStyleLbl="parChTrans1D3" presStyleIdx="4" presStyleCnt="32" custSzX="2880005"/>
      <dgm:spPr/>
    </dgm:pt>
    <dgm:pt modelId="{B16E1F7B-3765-0B47-B73B-C57749F8068A}" type="pres">
      <dgm:prSet presAssocID="{895B1D9F-86F6-F342-B0B5-ACDB33A523FE}" presName="hierRoot2" presStyleCnt="0">
        <dgm:presLayoutVars>
          <dgm:hierBranch val="init"/>
        </dgm:presLayoutVars>
      </dgm:prSet>
      <dgm:spPr/>
    </dgm:pt>
    <dgm:pt modelId="{3B8309EE-0F7F-5F4D-9339-A137EF55498A}" type="pres">
      <dgm:prSet presAssocID="{895B1D9F-86F6-F342-B0B5-ACDB33A523FE}" presName="rootComposite" presStyleCnt="0"/>
      <dgm:spPr/>
    </dgm:pt>
    <dgm:pt modelId="{682E5BAA-9D0E-0142-B0D6-F8729D52AE9C}" type="pres">
      <dgm:prSet presAssocID="{895B1D9F-86F6-F342-B0B5-ACDB33A523FE}" presName="rootText" presStyleLbl="node3" presStyleIdx="4" presStyleCnt="32" custScaleX="693284">
        <dgm:presLayoutVars>
          <dgm:chPref val="3"/>
        </dgm:presLayoutVars>
      </dgm:prSet>
      <dgm:spPr/>
    </dgm:pt>
    <dgm:pt modelId="{26EE7FF5-2A8B-B34E-817B-5A45D0D24BAE}" type="pres">
      <dgm:prSet presAssocID="{895B1D9F-86F6-F342-B0B5-ACDB33A523FE}" presName="rootConnector" presStyleLbl="node3" presStyleIdx="4" presStyleCnt="32"/>
      <dgm:spPr/>
    </dgm:pt>
    <dgm:pt modelId="{FB497E74-2DF1-BD44-A379-CA0820448315}" type="pres">
      <dgm:prSet presAssocID="{895B1D9F-86F6-F342-B0B5-ACDB33A523FE}" presName="hierChild4" presStyleCnt="0"/>
      <dgm:spPr/>
    </dgm:pt>
    <dgm:pt modelId="{6528048D-90F1-2146-9885-77273F1665CA}" type="pres">
      <dgm:prSet presAssocID="{895B1D9F-86F6-F342-B0B5-ACDB33A523FE}" presName="hierChild5" presStyleCnt="0"/>
      <dgm:spPr/>
    </dgm:pt>
    <dgm:pt modelId="{65445918-D16C-0545-8384-5925AC2F8470}" type="pres">
      <dgm:prSet presAssocID="{8B80FC9A-5003-F941-A98A-7466ADCCCC44}" presName="Name37" presStyleLbl="parChTrans1D3" presStyleIdx="5" presStyleCnt="32" custSzX="2880005"/>
      <dgm:spPr/>
    </dgm:pt>
    <dgm:pt modelId="{9C849E77-BC66-3B46-AD6C-5BDF9715E21D}" type="pres">
      <dgm:prSet presAssocID="{EAC8C0DC-473D-114B-AFAD-1373E35DB680}" presName="hierRoot2" presStyleCnt="0">
        <dgm:presLayoutVars>
          <dgm:hierBranch val="init"/>
        </dgm:presLayoutVars>
      </dgm:prSet>
      <dgm:spPr/>
    </dgm:pt>
    <dgm:pt modelId="{B3A43509-91EE-3243-8E09-BDF82B37B9CB}" type="pres">
      <dgm:prSet presAssocID="{EAC8C0DC-473D-114B-AFAD-1373E35DB680}" presName="rootComposite" presStyleCnt="0"/>
      <dgm:spPr/>
    </dgm:pt>
    <dgm:pt modelId="{0A15FC74-81BD-C14A-B7CB-AE893018314D}" type="pres">
      <dgm:prSet presAssocID="{EAC8C0DC-473D-114B-AFAD-1373E35DB680}" presName="rootText" presStyleLbl="node3" presStyleIdx="5" presStyleCnt="32" custScaleX="693284">
        <dgm:presLayoutVars>
          <dgm:chPref val="3"/>
        </dgm:presLayoutVars>
      </dgm:prSet>
      <dgm:spPr/>
    </dgm:pt>
    <dgm:pt modelId="{31AC48F0-3F9D-D648-AE82-38031E26F326}" type="pres">
      <dgm:prSet presAssocID="{EAC8C0DC-473D-114B-AFAD-1373E35DB680}" presName="rootConnector" presStyleLbl="node3" presStyleIdx="5" presStyleCnt="32"/>
      <dgm:spPr/>
    </dgm:pt>
    <dgm:pt modelId="{5C29BEF0-1662-0841-8C2B-7F6A5C41EE39}" type="pres">
      <dgm:prSet presAssocID="{EAC8C0DC-473D-114B-AFAD-1373E35DB680}" presName="hierChild4" presStyleCnt="0"/>
      <dgm:spPr/>
    </dgm:pt>
    <dgm:pt modelId="{CE7D0D6F-8866-0846-AA41-15D8501E8560}" type="pres">
      <dgm:prSet presAssocID="{EAC8C0DC-473D-114B-AFAD-1373E35DB680}" presName="hierChild5" presStyleCnt="0"/>
      <dgm:spPr/>
    </dgm:pt>
    <dgm:pt modelId="{08416807-E758-BC44-AFD4-04D40544B26B}" type="pres">
      <dgm:prSet presAssocID="{14E1B518-D44D-7749-BA6A-CE6183EFABDE}" presName="Name37" presStyleLbl="parChTrans1D3" presStyleIdx="6" presStyleCnt="32" custSzX="2880005"/>
      <dgm:spPr/>
    </dgm:pt>
    <dgm:pt modelId="{6E2B3D16-F068-C148-BE3A-67C095DE1D84}" type="pres">
      <dgm:prSet presAssocID="{84509A04-F0BA-DB48-ABA2-CB14A2AD3FD1}" presName="hierRoot2" presStyleCnt="0">
        <dgm:presLayoutVars>
          <dgm:hierBranch val="init"/>
        </dgm:presLayoutVars>
      </dgm:prSet>
      <dgm:spPr/>
    </dgm:pt>
    <dgm:pt modelId="{B3C9364B-6784-AC48-AE7F-65FDC7F309DC}" type="pres">
      <dgm:prSet presAssocID="{84509A04-F0BA-DB48-ABA2-CB14A2AD3FD1}" presName="rootComposite" presStyleCnt="0"/>
      <dgm:spPr/>
    </dgm:pt>
    <dgm:pt modelId="{A3908F28-CF0E-2745-8E28-3946B1AB1E79}" type="pres">
      <dgm:prSet presAssocID="{84509A04-F0BA-DB48-ABA2-CB14A2AD3FD1}" presName="rootText" presStyleLbl="node3" presStyleIdx="6" presStyleCnt="32" custScaleX="693284">
        <dgm:presLayoutVars>
          <dgm:chPref val="3"/>
        </dgm:presLayoutVars>
      </dgm:prSet>
      <dgm:spPr/>
    </dgm:pt>
    <dgm:pt modelId="{BEB2A1BB-1280-F347-8203-80DFE35FFFBF}" type="pres">
      <dgm:prSet presAssocID="{84509A04-F0BA-DB48-ABA2-CB14A2AD3FD1}" presName="rootConnector" presStyleLbl="node3" presStyleIdx="6" presStyleCnt="32"/>
      <dgm:spPr/>
    </dgm:pt>
    <dgm:pt modelId="{71F50588-93D3-C74F-81BC-899D7C79E89A}" type="pres">
      <dgm:prSet presAssocID="{84509A04-F0BA-DB48-ABA2-CB14A2AD3FD1}" presName="hierChild4" presStyleCnt="0"/>
      <dgm:spPr/>
    </dgm:pt>
    <dgm:pt modelId="{6140423A-648B-0D48-B80B-1DC78966E07C}" type="pres">
      <dgm:prSet presAssocID="{84509A04-F0BA-DB48-ABA2-CB14A2AD3FD1}" presName="hierChild5" presStyleCnt="0"/>
      <dgm:spPr/>
    </dgm:pt>
    <dgm:pt modelId="{C91B8381-BE8C-F340-A9A3-F2575DFE0625}" type="pres">
      <dgm:prSet presAssocID="{4A5F0E14-A027-D54F-A2E0-D8DB1CC781B9}" presName="Name37" presStyleLbl="parChTrans1D3" presStyleIdx="7" presStyleCnt="32" custSzX="2880005"/>
      <dgm:spPr/>
    </dgm:pt>
    <dgm:pt modelId="{4A5676FB-2CC8-4A4A-96FC-47BB0BA92866}" type="pres">
      <dgm:prSet presAssocID="{F6A61EDB-F632-6340-8898-F9C714ADE6F3}" presName="hierRoot2" presStyleCnt="0">
        <dgm:presLayoutVars>
          <dgm:hierBranch val="init"/>
        </dgm:presLayoutVars>
      </dgm:prSet>
      <dgm:spPr/>
    </dgm:pt>
    <dgm:pt modelId="{7DC4FF5F-61E9-D64D-9C23-E70C3FB30F50}" type="pres">
      <dgm:prSet presAssocID="{F6A61EDB-F632-6340-8898-F9C714ADE6F3}" presName="rootComposite" presStyleCnt="0"/>
      <dgm:spPr/>
    </dgm:pt>
    <dgm:pt modelId="{A6057DC9-CB85-8640-9493-4C76FD14619A}" type="pres">
      <dgm:prSet presAssocID="{F6A61EDB-F632-6340-8898-F9C714ADE6F3}" presName="rootText" presStyleLbl="node3" presStyleIdx="7" presStyleCnt="32" custScaleX="693284">
        <dgm:presLayoutVars>
          <dgm:chPref val="3"/>
        </dgm:presLayoutVars>
      </dgm:prSet>
      <dgm:spPr/>
    </dgm:pt>
    <dgm:pt modelId="{C1CE2986-DBCB-8B46-BEBA-C631BEAC985F}" type="pres">
      <dgm:prSet presAssocID="{F6A61EDB-F632-6340-8898-F9C714ADE6F3}" presName="rootConnector" presStyleLbl="node3" presStyleIdx="7" presStyleCnt="32"/>
      <dgm:spPr/>
    </dgm:pt>
    <dgm:pt modelId="{BFB27549-8C7C-6346-80B8-1A30795F58B3}" type="pres">
      <dgm:prSet presAssocID="{F6A61EDB-F632-6340-8898-F9C714ADE6F3}" presName="hierChild4" presStyleCnt="0"/>
      <dgm:spPr/>
    </dgm:pt>
    <dgm:pt modelId="{8127FC9F-D1DB-7E48-9EC7-AFA7587DB48A}" type="pres">
      <dgm:prSet presAssocID="{F6A61EDB-F632-6340-8898-F9C714ADE6F3}" presName="hierChild5" presStyleCnt="0"/>
      <dgm:spPr/>
    </dgm:pt>
    <dgm:pt modelId="{A43E6F2A-7DFC-B54F-90E8-388242F9D650}" type="pres">
      <dgm:prSet presAssocID="{AC00F5AE-3E06-254A-9381-662E05286876}" presName="Name37" presStyleLbl="parChTrans1D3" presStyleIdx="8" presStyleCnt="32" custSzX="2880005"/>
      <dgm:spPr/>
    </dgm:pt>
    <dgm:pt modelId="{235CEEBA-CED9-BD47-B129-BF43289E829B}" type="pres">
      <dgm:prSet presAssocID="{C274B80D-E017-D742-AF07-C88370E0C477}" presName="hierRoot2" presStyleCnt="0">
        <dgm:presLayoutVars>
          <dgm:hierBranch val="init"/>
        </dgm:presLayoutVars>
      </dgm:prSet>
      <dgm:spPr/>
    </dgm:pt>
    <dgm:pt modelId="{E733E463-B6F9-5848-B153-B5DA236003A7}" type="pres">
      <dgm:prSet presAssocID="{C274B80D-E017-D742-AF07-C88370E0C477}" presName="rootComposite" presStyleCnt="0"/>
      <dgm:spPr/>
    </dgm:pt>
    <dgm:pt modelId="{6AD58BC1-38B1-9448-BAF9-1E3D967C5731}" type="pres">
      <dgm:prSet presAssocID="{C274B80D-E017-D742-AF07-C88370E0C477}" presName="rootText" presStyleLbl="node3" presStyleIdx="8" presStyleCnt="32" custScaleX="693284">
        <dgm:presLayoutVars>
          <dgm:chPref val="3"/>
        </dgm:presLayoutVars>
      </dgm:prSet>
      <dgm:spPr/>
    </dgm:pt>
    <dgm:pt modelId="{2702944D-4FE8-494C-8CBD-E5F465F46F73}" type="pres">
      <dgm:prSet presAssocID="{C274B80D-E017-D742-AF07-C88370E0C477}" presName="rootConnector" presStyleLbl="node3" presStyleIdx="8" presStyleCnt="32"/>
      <dgm:spPr/>
    </dgm:pt>
    <dgm:pt modelId="{11340527-54E6-274A-BD58-049D1B77F989}" type="pres">
      <dgm:prSet presAssocID="{C274B80D-E017-D742-AF07-C88370E0C477}" presName="hierChild4" presStyleCnt="0"/>
      <dgm:spPr/>
    </dgm:pt>
    <dgm:pt modelId="{352C5A98-4DE5-FA47-B67B-C8147C8276BA}" type="pres">
      <dgm:prSet presAssocID="{C274B80D-E017-D742-AF07-C88370E0C477}" presName="hierChild5" presStyleCnt="0"/>
      <dgm:spPr/>
    </dgm:pt>
    <dgm:pt modelId="{C74DDB5A-5B49-F248-8BD0-178A6E6DEEFA}" type="pres">
      <dgm:prSet presAssocID="{43A1EB46-D1C4-864E-A800-50021238EE77}" presName="Name37" presStyleLbl="parChTrans1D3" presStyleIdx="9" presStyleCnt="32" custSzX="2880005"/>
      <dgm:spPr/>
    </dgm:pt>
    <dgm:pt modelId="{D8373406-CA9B-B848-87E6-675A4CE64576}" type="pres">
      <dgm:prSet presAssocID="{1301ED0B-C025-EA4D-922D-4CE5B366CAEB}" presName="hierRoot2" presStyleCnt="0">
        <dgm:presLayoutVars>
          <dgm:hierBranch val="init"/>
        </dgm:presLayoutVars>
      </dgm:prSet>
      <dgm:spPr/>
    </dgm:pt>
    <dgm:pt modelId="{3FC8AC48-CCB7-2443-9F28-BFBB91738C9C}" type="pres">
      <dgm:prSet presAssocID="{1301ED0B-C025-EA4D-922D-4CE5B366CAEB}" presName="rootComposite" presStyleCnt="0"/>
      <dgm:spPr/>
    </dgm:pt>
    <dgm:pt modelId="{E666D87F-9DD4-B640-90A2-D9698DE8018F}" type="pres">
      <dgm:prSet presAssocID="{1301ED0B-C025-EA4D-922D-4CE5B366CAEB}" presName="rootText" presStyleLbl="node3" presStyleIdx="9" presStyleCnt="32" custScaleX="693284">
        <dgm:presLayoutVars>
          <dgm:chPref val="3"/>
        </dgm:presLayoutVars>
      </dgm:prSet>
      <dgm:spPr/>
    </dgm:pt>
    <dgm:pt modelId="{2FF88BA4-6072-EA45-BC97-1062435EC614}" type="pres">
      <dgm:prSet presAssocID="{1301ED0B-C025-EA4D-922D-4CE5B366CAEB}" presName="rootConnector" presStyleLbl="node3" presStyleIdx="9" presStyleCnt="32"/>
      <dgm:spPr/>
    </dgm:pt>
    <dgm:pt modelId="{95CA23DC-B4B0-3E4E-92C8-B220BC4A4DEF}" type="pres">
      <dgm:prSet presAssocID="{1301ED0B-C025-EA4D-922D-4CE5B366CAEB}" presName="hierChild4" presStyleCnt="0"/>
      <dgm:spPr/>
    </dgm:pt>
    <dgm:pt modelId="{0995285E-ADA5-274A-A401-4EFA2E36349F}" type="pres">
      <dgm:prSet presAssocID="{1301ED0B-C025-EA4D-922D-4CE5B366CAEB}" presName="hierChild5" presStyleCnt="0"/>
      <dgm:spPr/>
    </dgm:pt>
    <dgm:pt modelId="{6EE50393-C1A3-7A4C-9E36-07F2CFC53318}" type="pres">
      <dgm:prSet presAssocID="{38BC4AEE-CE7E-BD4D-BE52-F620966A7740}" presName="Name37" presStyleLbl="parChTrans1D3" presStyleIdx="10" presStyleCnt="32" custSzX="2880005"/>
      <dgm:spPr/>
    </dgm:pt>
    <dgm:pt modelId="{79A42D35-80A9-5F42-82A4-0F5292089C35}" type="pres">
      <dgm:prSet presAssocID="{55368ECC-E17B-B844-A934-CAC728576E2B}" presName="hierRoot2" presStyleCnt="0">
        <dgm:presLayoutVars>
          <dgm:hierBranch val="init"/>
        </dgm:presLayoutVars>
      </dgm:prSet>
      <dgm:spPr/>
    </dgm:pt>
    <dgm:pt modelId="{113664B7-1110-1241-882A-43ACF42EE100}" type="pres">
      <dgm:prSet presAssocID="{55368ECC-E17B-B844-A934-CAC728576E2B}" presName="rootComposite" presStyleCnt="0"/>
      <dgm:spPr/>
    </dgm:pt>
    <dgm:pt modelId="{D3227D5E-5416-924F-8479-E86632CF6EEF}" type="pres">
      <dgm:prSet presAssocID="{55368ECC-E17B-B844-A934-CAC728576E2B}" presName="rootText" presStyleLbl="node3" presStyleIdx="10" presStyleCnt="32" custScaleX="693284">
        <dgm:presLayoutVars>
          <dgm:chPref val="3"/>
        </dgm:presLayoutVars>
      </dgm:prSet>
      <dgm:spPr/>
    </dgm:pt>
    <dgm:pt modelId="{36007017-C2B2-9D46-A125-171ADB73B4EF}" type="pres">
      <dgm:prSet presAssocID="{55368ECC-E17B-B844-A934-CAC728576E2B}" presName="rootConnector" presStyleLbl="node3" presStyleIdx="10" presStyleCnt="32"/>
      <dgm:spPr/>
    </dgm:pt>
    <dgm:pt modelId="{D909E595-1A86-BA4B-91AB-BE989AE092C3}" type="pres">
      <dgm:prSet presAssocID="{55368ECC-E17B-B844-A934-CAC728576E2B}" presName="hierChild4" presStyleCnt="0"/>
      <dgm:spPr/>
    </dgm:pt>
    <dgm:pt modelId="{6AB52521-45A3-E041-976B-C81E52CB0B33}" type="pres">
      <dgm:prSet presAssocID="{55368ECC-E17B-B844-A934-CAC728576E2B}" presName="hierChild5" presStyleCnt="0"/>
      <dgm:spPr/>
    </dgm:pt>
    <dgm:pt modelId="{9FB359C1-7478-9F4C-AE6B-0E547FDA5464}" type="pres">
      <dgm:prSet presAssocID="{814FE096-548D-9143-9FCC-5012CCFF1A2D}" presName="Name37" presStyleLbl="parChTrans1D3" presStyleIdx="11" presStyleCnt="32" custSzX="2880005"/>
      <dgm:spPr/>
    </dgm:pt>
    <dgm:pt modelId="{2CA52377-278F-434E-9F86-3DDE63AE25C8}" type="pres">
      <dgm:prSet presAssocID="{9FF3C87F-B53E-C14B-8FA9-6FB032A5A3B0}" presName="hierRoot2" presStyleCnt="0">
        <dgm:presLayoutVars>
          <dgm:hierBranch val="init"/>
        </dgm:presLayoutVars>
      </dgm:prSet>
      <dgm:spPr/>
    </dgm:pt>
    <dgm:pt modelId="{4BF41864-3847-DA41-889F-17843D25B8CA}" type="pres">
      <dgm:prSet presAssocID="{9FF3C87F-B53E-C14B-8FA9-6FB032A5A3B0}" presName="rootComposite" presStyleCnt="0"/>
      <dgm:spPr/>
    </dgm:pt>
    <dgm:pt modelId="{D2AB8E96-90F4-0B4D-9AA0-B21C398E971F}" type="pres">
      <dgm:prSet presAssocID="{9FF3C87F-B53E-C14B-8FA9-6FB032A5A3B0}" presName="rootText" presStyleLbl="node3" presStyleIdx="11" presStyleCnt="32" custScaleX="693284">
        <dgm:presLayoutVars>
          <dgm:chPref val="3"/>
        </dgm:presLayoutVars>
      </dgm:prSet>
      <dgm:spPr/>
    </dgm:pt>
    <dgm:pt modelId="{15980447-2DC8-F044-A37A-F8EF380DF89C}" type="pres">
      <dgm:prSet presAssocID="{9FF3C87F-B53E-C14B-8FA9-6FB032A5A3B0}" presName="rootConnector" presStyleLbl="node3" presStyleIdx="11" presStyleCnt="32"/>
      <dgm:spPr/>
    </dgm:pt>
    <dgm:pt modelId="{C56A51F8-D92E-0D44-8CFC-BB155BC34C5A}" type="pres">
      <dgm:prSet presAssocID="{9FF3C87F-B53E-C14B-8FA9-6FB032A5A3B0}" presName="hierChild4" presStyleCnt="0"/>
      <dgm:spPr/>
    </dgm:pt>
    <dgm:pt modelId="{3DD94AB0-5380-1545-A2EA-0B05496DF193}" type="pres">
      <dgm:prSet presAssocID="{9FF3C87F-B53E-C14B-8FA9-6FB032A5A3B0}" presName="hierChild5" presStyleCnt="0"/>
      <dgm:spPr/>
    </dgm:pt>
    <dgm:pt modelId="{C50B5624-C46D-554F-873B-DB5762EC51E4}" type="pres">
      <dgm:prSet presAssocID="{0EB2A6C0-51BF-3449-8888-D22191136B09}" presName="Name37" presStyleLbl="parChTrans1D3" presStyleIdx="12" presStyleCnt="32" custSzX="2880005"/>
      <dgm:spPr/>
    </dgm:pt>
    <dgm:pt modelId="{23287030-2D7C-5A4A-A699-3A30EC5787D3}" type="pres">
      <dgm:prSet presAssocID="{66579746-0485-054E-9C36-6DFB3AEA6183}" presName="hierRoot2" presStyleCnt="0">
        <dgm:presLayoutVars>
          <dgm:hierBranch val="init"/>
        </dgm:presLayoutVars>
      </dgm:prSet>
      <dgm:spPr/>
    </dgm:pt>
    <dgm:pt modelId="{CD728E26-0F93-EE4D-84DE-00570214FF2E}" type="pres">
      <dgm:prSet presAssocID="{66579746-0485-054E-9C36-6DFB3AEA6183}" presName="rootComposite" presStyleCnt="0"/>
      <dgm:spPr/>
    </dgm:pt>
    <dgm:pt modelId="{841E52FA-B09D-9942-ACB9-621DA37A5B53}" type="pres">
      <dgm:prSet presAssocID="{66579746-0485-054E-9C36-6DFB3AEA6183}" presName="rootText" presStyleLbl="node3" presStyleIdx="12" presStyleCnt="32" custScaleX="693284">
        <dgm:presLayoutVars>
          <dgm:chPref val="3"/>
        </dgm:presLayoutVars>
      </dgm:prSet>
      <dgm:spPr/>
    </dgm:pt>
    <dgm:pt modelId="{8B3ED9D0-6C2B-6445-9696-B0315FB522E2}" type="pres">
      <dgm:prSet presAssocID="{66579746-0485-054E-9C36-6DFB3AEA6183}" presName="rootConnector" presStyleLbl="node3" presStyleIdx="12" presStyleCnt="32"/>
      <dgm:spPr/>
    </dgm:pt>
    <dgm:pt modelId="{6CF193D6-D559-C743-9BBD-180499202003}" type="pres">
      <dgm:prSet presAssocID="{66579746-0485-054E-9C36-6DFB3AEA6183}" presName="hierChild4" presStyleCnt="0"/>
      <dgm:spPr/>
    </dgm:pt>
    <dgm:pt modelId="{235EDF8B-69D2-754C-A851-55078880072F}" type="pres">
      <dgm:prSet presAssocID="{66579746-0485-054E-9C36-6DFB3AEA6183}" presName="hierChild5" presStyleCnt="0"/>
      <dgm:spPr/>
    </dgm:pt>
    <dgm:pt modelId="{998E88A2-B6D9-AD4D-92DC-743E151072EB}" type="pres">
      <dgm:prSet presAssocID="{4BBE894D-8D9E-974B-9A22-76C5BF5EB43B}" presName="Name37" presStyleLbl="parChTrans1D3" presStyleIdx="13" presStyleCnt="32" custSzX="2880005"/>
      <dgm:spPr/>
    </dgm:pt>
    <dgm:pt modelId="{8300C682-7CD8-784D-9470-6E70EC5B0C07}" type="pres">
      <dgm:prSet presAssocID="{E5C0405F-E1A0-6D4D-A7D2-B7BDD71133A9}" presName="hierRoot2" presStyleCnt="0">
        <dgm:presLayoutVars>
          <dgm:hierBranch val="init"/>
        </dgm:presLayoutVars>
      </dgm:prSet>
      <dgm:spPr/>
    </dgm:pt>
    <dgm:pt modelId="{28012AD3-77E6-E74A-903C-A19D592ADF0D}" type="pres">
      <dgm:prSet presAssocID="{E5C0405F-E1A0-6D4D-A7D2-B7BDD71133A9}" presName="rootComposite" presStyleCnt="0"/>
      <dgm:spPr/>
    </dgm:pt>
    <dgm:pt modelId="{D5A0ADC2-923F-B54D-9158-0EC76A2B8840}" type="pres">
      <dgm:prSet presAssocID="{E5C0405F-E1A0-6D4D-A7D2-B7BDD71133A9}" presName="rootText" presStyleLbl="node3" presStyleIdx="13" presStyleCnt="32" custScaleX="693284">
        <dgm:presLayoutVars>
          <dgm:chPref val="3"/>
        </dgm:presLayoutVars>
      </dgm:prSet>
      <dgm:spPr/>
    </dgm:pt>
    <dgm:pt modelId="{416FDB3C-A06B-FB46-9F06-9D0A087EC7C9}" type="pres">
      <dgm:prSet presAssocID="{E5C0405F-E1A0-6D4D-A7D2-B7BDD71133A9}" presName="rootConnector" presStyleLbl="node3" presStyleIdx="13" presStyleCnt="32"/>
      <dgm:spPr/>
    </dgm:pt>
    <dgm:pt modelId="{0490194A-5889-B540-860F-7B6726CACF82}" type="pres">
      <dgm:prSet presAssocID="{E5C0405F-E1A0-6D4D-A7D2-B7BDD71133A9}" presName="hierChild4" presStyleCnt="0"/>
      <dgm:spPr/>
    </dgm:pt>
    <dgm:pt modelId="{7095D7C5-A814-DA4B-B623-F4E5BB09DEDB}" type="pres">
      <dgm:prSet presAssocID="{E5C0405F-E1A0-6D4D-A7D2-B7BDD71133A9}" presName="hierChild5" presStyleCnt="0"/>
      <dgm:spPr/>
    </dgm:pt>
    <dgm:pt modelId="{2FE9AF96-4A02-4C4C-8C8A-837AAA7E1300}" type="pres">
      <dgm:prSet presAssocID="{7E31DA77-2858-4C42-8B97-0C75E3ADFFDB}" presName="Name37" presStyleLbl="parChTrans1D3" presStyleIdx="14" presStyleCnt="32" custSzX="2880005"/>
      <dgm:spPr/>
    </dgm:pt>
    <dgm:pt modelId="{5EE936FD-53DA-3743-B4E2-CEF6BF5BE1EC}" type="pres">
      <dgm:prSet presAssocID="{C0E46B3C-C2EE-134C-9314-D3D66D0D1817}" presName="hierRoot2" presStyleCnt="0">
        <dgm:presLayoutVars>
          <dgm:hierBranch val="init"/>
        </dgm:presLayoutVars>
      </dgm:prSet>
      <dgm:spPr/>
    </dgm:pt>
    <dgm:pt modelId="{B4BF31E2-4F40-ED44-9190-6A1DE5143F67}" type="pres">
      <dgm:prSet presAssocID="{C0E46B3C-C2EE-134C-9314-D3D66D0D1817}" presName="rootComposite" presStyleCnt="0"/>
      <dgm:spPr/>
    </dgm:pt>
    <dgm:pt modelId="{F7D55A73-EB6B-4044-BA0B-1AD3E6FAF4EE}" type="pres">
      <dgm:prSet presAssocID="{C0E46B3C-C2EE-134C-9314-D3D66D0D1817}" presName="rootText" presStyleLbl="node3" presStyleIdx="14" presStyleCnt="32" custScaleX="693284">
        <dgm:presLayoutVars>
          <dgm:chPref val="3"/>
        </dgm:presLayoutVars>
      </dgm:prSet>
      <dgm:spPr/>
    </dgm:pt>
    <dgm:pt modelId="{9BB51AAF-7D62-A842-BFBF-254D2732B1FB}" type="pres">
      <dgm:prSet presAssocID="{C0E46B3C-C2EE-134C-9314-D3D66D0D1817}" presName="rootConnector" presStyleLbl="node3" presStyleIdx="14" presStyleCnt="32"/>
      <dgm:spPr/>
    </dgm:pt>
    <dgm:pt modelId="{9D033DB4-F0E9-654D-A832-52DE5F3B3B6B}" type="pres">
      <dgm:prSet presAssocID="{C0E46B3C-C2EE-134C-9314-D3D66D0D1817}" presName="hierChild4" presStyleCnt="0"/>
      <dgm:spPr/>
    </dgm:pt>
    <dgm:pt modelId="{70F50E99-987C-074D-B798-9631566906D6}" type="pres">
      <dgm:prSet presAssocID="{C0E46B3C-C2EE-134C-9314-D3D66D0D1817}" presName="hierChild5" presStyleCnt="0"/>
      <dgm:spPr/>
    </dgm:pt>
    <dgm:pt modelId="{554AA139-0BC8-7D4E-B165-8EA0BF98B6DE}" type="pres">
      <dgm:prSet presAssocID="{DE5334E8-B0AF-AA4B-821B-8BFB61DFAC82}" presName="Name37" presStyleLbl="parChTrans1D3" presStyleIdx="15" presStyleCnt="32" custSzX="2880005"/>
      <dgm:spPr/>
    </dgm:pt>
    <dgm:pt modelId="{5B85EF23-3D75-D34B-A967-4B3E8CEE2A95}" type="pres">
      <dgm:prSet presAssocID="{075A18D4-1DDF-4742-B683-9AC70F3B0123}" presName="hierRoot2" presStyleCnt="0">
        <dgm:presLayoutVars>
          <dgm:hierBranch val="init"/>
        </dgm:presLayoutVars>
      </dgm:prSet>
      <dgm:spPr/>
    </dgm:pt>
    <dgm:pt modelId="{E484ADD9-F4B7-FA4E-9787-690B42060C73}" type="pres">
      <dgm:prSet presAssocID="{075A18D4-1DDF-4742-B683-9AC70F3B0123}" presName="rootComposite" presStyleCnt="0"/>
      <dgm:spPr/>
    </dgm:pt>
    <dgm:pt modelId="{4A1C735E-9119-DB4E-BCDA-BFDCEBE48C26}" type="pres">
      <dgm:prSet presAssocID="{075A18D4-1DDF-4742-B683-9AC70F3B0123}" presName="rootText" presStyleLbl="node3" presStyleIdx="15" presStyleCnt="32" custScaleX="693284">
        <dgm:presLayoutVars>
          <dgm:chPref val="3"/>
        </dgm:presLayoutVars>
      </dgm:prSet>
      <dgm:spPr/>
    </dgm:pt>
    <dgm:pt modelId="{38DDD7A0-74C9-1641-B940-E6CC0AAFB019}" type="pres">
      <dgm:prSet presAssocID="{075A18D4-1DDF-4742-B683-9AC70F3B0123}" presName="rootConnector" presStyleLbl="node3" presStyleIdx="15" presStyleCnt="32"/>
      <dgm:spPr/>
    </dgm:pt>
    <dgm:pt modelId="{04A377D1-01CA-0342-9AA9-B6A8C4CF744A}" type="pres">
      <dgm:prSet presAssocID="{075A18D4-1DDF-4742-B683-9AC70F3B0123}" presName="hierChild4" presStyleCnt="0"/>
      <dgm:spPr/>
    </dgm:pt>
    <dgm:pt modelId="{BDAED725-AE0A-8446-AF16-E94C0E029289}" type="pres">
      <dgm:prSet presAssocID="{075A18D4-1DDF-4742-B683-9AC70F3B0123}" presName="hierChild5" presStyleCnt="0"/>
      <dgm:spPr/>
    </dgm:pt>
    <dgm:pt modelId="{8877152C-E68A-5A41-AD86-587BF6155172}" type="pres">
      <dgm:prSet presAssocID="{8777D960-34DC-1B4C-AE86-CBE20B46FB45}" presName="hierChild5" presStyleCnt="0"/>
      <dgm:spPr/>
    </dgm:pt>
    <dgm:pt modelId="{E1D883F8-3417-C745-9A0C-22DA86A9ED8A}" type="pres">
      <dgm:prSet presAssocID="{E78D0887-FE5F-E240-B744-74E1E6138C40}" presName="Name37" presStyleLbl="parChTrans1D2" presStyleIdx="1" presStyleCnt="2" custSzX="2880001"/>
      <dgm:spPr/>
    </dgm:pt>
    <dgm:pt modelId="{AF17BB62-2918-0940-9896-79A8B96BDB8F}" type="pres">
      <dgm:prSet presAssocID="{60090D5E-08A7-634A-A4EE-617CB99754CD}" presName="hierRoot2" presStyleCnt="0">
        <dgm:presLayoutVars>
          <dgm:hierBranch val="init"/>
        </dgm:presLayoutVars>
      </dgm:prSet>
      <dgm:spPr/>
    </dgm:pt>
    <dgm:pt modelId="{ACE8ED94-89C5-2A41-9AD5-8A5DB78F2B31}" type="pres">
      <dgm:prSet presAssocID="{60090D5E-08A7-634A-A4EE-617CB99754CD}" presName="rootComposite" presStyleCnt="0"/>
      <dgm:spPr/>
    </dgm:pt>
    <dgm:pt modelId="{8BDE20A8-0FF1-2649-9B1B-D68106B8C63F}" type="pres">
      <dgm:prSet presAssocID="{60090D5E-08A7-634A-A4EE-617CB99754CD}" presName="rootText" presStyleLbl="node2" presStyleIdx="1" presStyleCnt="2" custScaleX="1039926">
        <dgm:presLayoutVars>
          <dgm:chPref val="3"/>
        </dgm:presLayoutVars>
      </dgm:prSet>
      <dgm:spPr/>
    </dgm:pt>
    <dgm:pt modelId="{80D88455-6AF5-6E44-9F11-CDD20FC98611}" type="pres">
      <dgm:prSet presAssocID="{60090D5E-08A7-634A-A4EE-617CB99754CD}" presName="rootConnector" presStyleLbl="node2" presStyleIdx="1" presStyleCnt="2"/>
      <dgm:spPr/>
    </dgm:pt>
    <dgm:pt modelId="{180D3F43-D796-1C40-B31A-E2DC948F16F6}" type="pres">
      <dgm:prSet presAssocID="{60090D5E-08A7-634A-A4EE-617CB99754CD}" presName="hierChild4" presStyleCnt="0"/>
      <dgm:spPr/>
    </dgm:pt>
    <dgm:pt modelId="{C7B0BB54-052A-104D-97F4-7F34226017BF}" type="pres">
      <dgm:prSet presAssocID="{82303084-A403-6942-8B6F-D9BEB92845C7}" presName="Name37" presStyleLbl="parChTrans1D3" presStyleIdx="16" presStyleCnt="32" custSzX="2880005"/>
      <dgm:spPr/>
    </dgm:pt>
    <dgm:pt modelId="{36547535-B3F2-1C47-B241-F9004BBBC057}" type="pres">
      <dgm:prSet presAssocID="{424B9FFA-D407-114D-A0F9-FC24510B2053}" presName="hierRoot2" presStyleCnt="0">
        <dgm:presLayoutVars>
          <dgm:hierBranch val="init"/>
        </dgm:presLayoutVars>
      </dgm:prSet>
      <dgm:spPr/>
    </dgm:pt>
    <dgm:pt modelId="{AB46C6AD-3CCA-0945-90E1-E625E10FEBB4}" type="pres">
      <dgm:prSet presAssocID="{424B9FFA-D407-114D-A0F9-FC24510B2053}" presName="rootComposite" presStyleCnt="0"/>
      <dgm:spPr/>
    </dgm:pt>
    <dgm:pt modelId="{727F2D3F-68E5-7E44-B34C-BE15DEA260F8}" type="pres">
      <dgm:prSet presAssocID="{424B9FFA-D407-114D-A0F9-FC24510B2053}" presName="rootText" presStyleLbl="node3" presStyleIdx="16" presStyleCnt="32" custScaleX="693284">
        <dgm:presLayoutVars>
          <dgm:chPref val="3"/>
        </dgm:presLayoutVars>
      </dgm:prSet>
      <dgm:spPr/>
    </dgm:pt>
    <dgm:pt modelId="{E275C51A-6DF6-244C-ACBC-C1C834962C58}" type="pres">
      <dgm:prSet presAssocID="{424B9FFA-D407-114D-A0F9-FC24510B2053}" presName="rootConnector" presStyleLbl="node3" presStyleIdx="16" presStyleCnt="32"/>
      <dgm:spPr/>
    </dgm:pt>
    <dgm:pt modelId="{6681A91D-21D2-4D4A-9651-91855280F5A5}" type="pres">
      <dgm:prSet presAssocID="{424B9FFA-D407-114D-A0F9-FC24510B2053}" presName="hierChild4" presStyleCnt="0"/>
      <dgm:spPr/>
    </dgm:pt>
    <dgm:pt modelId="{1E74E38F-2F61-1C41-9587-3CB9A2C58C6D}" type="pres">
      <dgm:prSet presAssocID="{424B9FFA-D407-114D-A0F9-FC24510B2053}" presName="hierChild5" presStyleCnt="0"/>
      <dgm:spPr/>
    </dgm:pt>
    <dgm:pt modelId="{E786023F-83AA-044E-AD78-FFEAAF9579BC}" type="pres">
      <dgm:prSet presAssocID="{C57E2D9F-5EF3-8E4F-B7F9-7CEF7F474ECE}" presName="Name37" presStyleLbl="parChTrans1D3" presStyleIdx="17" presStyleCnt="32" custSzX="2880005"/>
      <dgm:spPr/>
    </dgm:pt>
    <dgm:pt modelId="{2719093C-E77F-E144-9033-D6A60E0FC07D}" type="pres">
      <dgm:prSet presAssocID="{58663915-64BB-1640-9077-6C79F257D6CE}" presName="hierRoot2" presStyleCnt="0">
        <dgm:presLayoutVars>
          <dgm:hierBranch val="init"/>
        </dgm:presLayoutVars>
      </dgm:prSet>
      <dgm:spPr/>
    </dgm:pt>
    <dgm:pt modelId="{1ADEFC62-385C-1842-BC12-70FFD28FDDAD}" type="pres">
      <dgm:prSet presAssocID="{58663915-64BB-1640-9077-6C79F257D6CE}" presName="rootComposite" presStyleCnt="0"/>
      <dgm:spPr/>
    </dgm:pt>
    <dgm:pt modelId="{9E04A610-9069-A947-93C2-42AF7053D135}" type="pres">
      <dgm:prSet presAssocID="{58663915-64BB-1640-9077-6C79F257D6CE}" presName="rootText" presStyleLbl="node3" presStyleIdx="17" presStyleCnt="32" custScaleX="693284">
        <dgm:presLayoutVars>
          <dgm:chPref val="3"/>
        </dgm:presLayoutVars>
      </dgm:prSet>
      <dgm:spPr/>
    </dgm:pt>
    <dgm:pt modelId="{60133858-50A5-C44E-868F-32AC6B290EDA}" type="pres">
      <dgm:prSet presAssocID="{58663915-64BB-1640-9077-6C79F257D6CE}" presName="rootConnector" presStyleLbl="node3" presStyleIdx="17" presStyleCnt="32"/>
      <dgm:spPr/>
    </dgm:pt>
    <dgm:pt modelId="{230D10FF-054B-4C44-A537-C67DD9880FB9}" type="pres">
      <dgm:prSet presAssocID="{58663915-64BB-1640-9077-6C79F257D6CE}" presName="hierChild4" presStyleCnt="0"/>
      <dgm:spPr/>
    </dgm:pt>
    <dgm:pt modelId="{915B07AD-EE1C-E241-A415-6E9573CA4DEB}" type="pres">
      <dgm:prSet presAssocID="{58663915-64BB-1640-9077-6C79F257D6CE}" presName="hierChild5" presStyleCnt="0"/>
      <dgm:spPr/>
    </dgm:pt>
    <dgm:pt modelId="{3392A48C-A6BA-C548-9402-7548D2FECBFE}" type="pres">
      <dgm:prSet presAssocID="{94057502-4D94-6F49-BABD-00E167E61503}" presName="Name37" presStyleLbl="parChTrans1D3" presStyleIdx="18" presStyleCnt="32" custSzX="2880005"/>
      <dgm:spPr/>
    </dgm:pt>
    <dgm:pt modelId="{AE912388-6E99-714A-A712-6934CC1A2DCA}" type="pres">
      <dgm:prSet presAssocID="{290E9E4D-5CE8-154A-90F2-A8600CEA2A99}" presName="hierRoot2" presStyleCnt="0">
        <dgm:presLayoutVars>
          <dgm:hierBranch val="init"/>
        </dgm:presLayoutVars>
      </dgm:prSet>
      <dgm:spPr/>
    </dgm:pt>
    <dgm:pt modelId="{D6F66CAE-1B99-6E47-A1A2-DE8A34B128E3}" type="pres">
      <dgm:prSet presAssocID="{290E9E4D-5CE8-154A-90F2-A8600CEA2A99}" presName="rootComposite" presStyleCnt="0"/>
      <dgm:spPr/>
    </dgm:pt>
    <dgm:pt modelId="{CAFE7ECA-833A-C748-B695-63DCF3FF1BE1}" type="pres">
      <dgm:prSet presAssocID="{290E9E4D-5CE8-154A-90F2-A8600CEA2A99}" presName="rootText" presStyleLbl="node3" presStyleIdx="18" presStyleCnt="32" custScaleX="693284">
        <dgm:presLayoutVars>
          <dgm:chPref val="3"/>
        </dgm:presLayoutVars>
      </dgm:prSet>
      <dgm:spPr/>
    </dgm:pt>
    <dgm:pt modelId="{C5E9E9E8-26B9-BB4D-AAD7-C258467DC5FA}" type="pres">
      <dgm:prSet presAssocID="{290E9E4D-5CE8-154A-90F2-A8600CEA2A99}" presName="rootConnector" presStyleLbl="node3" presStyleIdx="18" presStyleCnt="32"/>
      <dgm:spPr/>
    </dgm:pt>
    <dgm:pt modelId="{8921ED67-1E37-2C43-871A-7C0C09D25045}" type="pres">
      <dgm:prSet presAssocID="{290E9E4D-5CE8-154A-90F2-A8600CEA2A99}" presName="hierChild4" presStyleCnt="0"/>
      <dgm:spPr/>
    </dgm:pt>
    <dgm:pt modelId="{69EBB99C-C776-2C44-B7CD-F84C2865F789}" type="pres">
      <dgm:prSet presAssocID="{290E9E4D-5CE8-154A-90F2-A8600CEA2A99}" presName="hierChild5" presStyleCnt="0"/>
      <dgm:spPr/>
    </dgm:pt>
    <dgm:pt modelId="{EB5D1A86-890B-FD41-87BA-512F45B8F34A}" type="pres">
      <dgm:prSet presAssocID="{472A30DB-A725-274E-8CFC-4AF14DB80278}" presName="Name37" presStyleLbl="parChTrans1D3" presStyleIdx="19" presStyleCnt="32" custSzX="2880005"/>
      <dgm:spPr/>
    </dgm:pt>
    <dgm:pt modelId="{1A8267F0-132E-3046-82C1-A781DF1E7792}" type="pres">
      <dgm:prSet presAssocID="{3AB8D417-374F-0445-B713-732A902061BE}" presName="hierRoot2" presStyleCnt="0">
        <dgm:presLayoutVars>
          <dgm:hierBranch val="init"/>
        </dgm:presLayoutVars>
      </dgm:prSet>
      <dgm:spPr/>
    </dgm:pt>
    <dgm:pt modelId="{C9E39DDA-CCFA-A04A-B558-5DF29CDC2373}" type="pres">
      <dgm:prSet presAssocID="{3AB8D417-374F-0445-B713-732A902061BE}" presName="rootComposite" presStyleCnt="0"/>
      <dgm:spPr/>
    </dgm:pt>
    <dgm:pt modelId="{78C6E4B6-89F6-424A-B76E-3509311CA8EB}" type="pres">
      <dgm:prSet presAssocID="{3AB8D417-374F-0445-B713-732A902061BE}" presName="rootText" presStyleLbl="node3" presStyleIdx="19" presStyleCnt="32" custScaleX="693284">
        <dgm:presLayoutVars>
          <dgm:chPref val="3"/>
        </dgm:presLayoutVars>
      </dgm:prSet>
      <dgm:spPr/>
    </dgm:pt>
    <dgm:pt modelId="{FE9EA3C5-25E7-C94C-8DCF-700043AFE4D2}" type="pres">
      <dgm:prSet presAssocID="{3AB8D417-374F-0445-B713-732A902061BE}" presName="rootConnector" presStyleLbl="node3" presStyleIdx="19" presStyleCnt="32"/>
      <dgm:spPr/>
    </dgm:pt>
    <dgm:pt modelId="{93C6020A-8226-ED41-8A77-CA1B641C281C}" type="pres">
      <dgm:prSet presAssocID="{3AB8D417-374F-0445-B713-732A902061BE}" presName="hierChild4" presStyleCnt="0"/>
      <dgm:spPr/>
    </dgm:pt>
    <dgm:pt modelId="{46B0BA5C-2210-764D-B71D-1BF167BEA8E6}" type="pres">
      <dgm:prSet presAssocID="{3AB8D417-374F-0445-B713-732A902061BE}" presName="hierChild5" presStyleCnt="0"/>
      <dgm:spPr/>
    </dgm:pt>
    <dgm:pt modelId="{8D4DD2CC-1B09-B64E-A952-0763EBA13574}" type="pres">
      <dgm:prSet presAssocID="{BBA84C3B-747B-DD4A-8619-F16C2DB2524D}" presName="Name37" presStyleLbl="parChTrans1D3" presStyleIdx="20" presStyleCnt="32" custSzX="2880005"/>
      <dgm:spPr/>
    </dgm:pt>
    <dgm:pt modelId="{834E6D95-E4CC-5A40-ABFF-A01F1AE61E07}" type="pres">
      <dgm:prSet presAssocID="{282F6BC9-E7C0-D241-AC22-B7EDEAF22AFC}" presName="hierRoot2" presStyleCnt="0">
        <dgm:presLayoutVars>
          <dgm:hierBranch val="init"/>
        </dgm:presLayoutVars>
      </dgm:prSet>
      <dgm:spPr/>
    </dgm:pt>
    <dgm:pt modelId="{6F174AAA-B1E0-4A4B-A75A-8DCBE68B4B6E}" type="pres">
      <dgm:prSet presAssocID="{282F6BC9-E7C0-D241-AC22-B7EDEAF22AFC}" presName="rootComposite" presStyleCnt="0"/>
      <dgm:spPr/>
    </dgm:pt>
    <dgm:pt modelId="{360CA8DC-631D-554D-B2F7-8BF7C3AB0ADE}" type="pres">
      <dgm:prSet presAssocID="{282F6BC9-E7C0-D241-AC22-B7EDEAF22AFC}" presName="rootText" presStyleLbl="node3" presStyleIdx="20" presStyleCnt="32" custScaleX="693284">
        <dgm:presLayoutVars>
          <dgm:chPref val="3"/>
        </dgm:presLayoutVars>
      </dgm:prSet>
      <dgm:spPr/>
    </dgm:pt>
    <dgm:pt modelId="{E331D60B-022A-D942-9686-989C83CCF002}" type="pres">
      <dgm:prSet presAssocID="{282F6BC9-E7C0-D241-AC22-B7EDEAF22AFC}" presName="rootConnector" presStyleLbl="node3" presStyleIdx="20" presStyleCnt="32"/>
      <dgm:spPr/>
    </dgm:pt>
    <dgm:pt modelId="{BC137E26-81FE-B44D-930C-2D30882F4D3B}" type="pres">
      <dgm:prSet presAssocID="{282F6BC9-E7C0-D241-AC22-B7EDEAF22AFC}" presName="hierChild4" presStyleCnt="0"/>
      <dgm:spPr/>
    </dgm:pt>
    <dgm:pt modelId="{99FE8EAF-33FE-9A45-8745-292C002AA4E9}" type="pres">
      <dgm:prSet presAssocID="{282F6BC9-E7C0-D241-AC22-B7EDEAF22AFC}" presName="hierChild5" presStyleCnt="0"/>
      <dgm:spPr/>
    </dgm:pt>
    <dgm:pt modelId="{947F87DF-348C-7242-8E76-4DE64367F945}" type="pres">
      <dgm:prSet presAssocID="{7B2EB459-0181-524A-AFE8-331C3D242932}" presName="Name37" presStyleLbl="parChTrans1D3" presStyleIdx="21" presStyleCnt="32" custSzX="2880005"/>
      <dgm:spPr/>
    </dgm:pt>
    <dgm:pt modelId="{A5CBD9E5-C857-F54E-BB68-DCD0BB1DFD44}" type="pres">
      <dgm:prSet presAssocID="{EF1C697B-21AB-CC47-B444-09B9190AFB04}" presName="hierRoot2" presStyleCnt="0">
        <dgm:presLayoutVars>
          <dgm:hierBranch val="init"/>
        </dgm:presLayoutVars>
      </dgm:prSet>
      <dgm:spPr/>
    </dgm:pt>
    <dgm:pt modelId="{EB576ADF-7D3F-2142-A3E1-840CE688DB2B}" type="pres">
      <dgm:prSet presAssocID="{EF1C697B-21AB-CC47-B444-09B9190AFB04}" presName="rootComposite" presStyleCnt="0"/>
      <dgm:spPr/>
    </dgm:pt>
    <dgm:pt modelId="{E3EED782-AE6C-CF4D-8DB7-FD9A9FC1992A}" type="pres">
      <dgm:prSet presAssocID="{EF1C697B-21AB-CC47-B444-09B9190AFB04}" presName="rootText" presStyleLbl="node3" presStyleIdx="21" presStyleCnt="32" custScaleX="693284">
        <dgm:presLayoutVars>
          <dgm:chPref val="3"/>
        </dgm:presLayoutVars>
      </dgm:prSet>
      <dgm:spPr/>
    </dgm:pt>
    <dgm:pt modelId="{BBE0F287-0059-D14F-A8DE-DD1FF2535901}" type="pres">
      <dgm:prSet presAssocID="{EF1C697B-21AB-CC47-B444-09B9190AFB04}" presName="rootConnector" presStyleLbl="node3" presStyleIdx="21" presStyleCnt="32"/>
      <dgm:spPr/>
    </dgm:pt>
    <dgm:pt modelId="{CE55A4C0-A91E-A547-9931-3AB95510ACF5}" type="pres">
      <dgm:prSet presAssocID="{EF1C697B-21AB-CC47-B444-09B9190AFB04}" presName="hierChild4" presStyleCnt="0"/>
      <dgm:spPr/>
    </dgm:pt>
    <dgm:pt modelId="{AC87CB8C-5590-6343-845D-5EDA70BCE730}" type="pres">
      <dgm:prSet presAssocID="{EF1C697B-21AB-CC47-B444-09B9190AFB04}" presName="hierChild5" presStyleCnt="0"/>
      <dgm:spPr/>
    </dgm:pt>
    <dgm:pt modelId="{76CF39DB-9856-C449-9297-BA4854045912}" type="pres">
      <dgm:prSet presAssocID="{1ECD02DA-8DE5-CC4B-9AF1-E7A960DB3738}" presName="Name37" presStyleLbl="parChTrans1D3" presStyleIdx="22" presStyleCnt="32" custSzX="2880005"/>
      <dgm:spPr/>
    </dgm:pt>
    <dgm:pt modelId="{75707B92-704A-2740-93C8-6F74D4946827}" type="pres">
      <dgm:prSet presAssocID="{B8911CF6-1466-D342-8437-82ED3D755160}" presName="hierRoot2" presStyleCnt="0">
        <dgm:presLayoutVars>
          <dgm:hierBranch val="init"/>
        </dgm:presLayoutVars>
      </dgm:prSet>
      <dgm:spPr/>
    </dgm:pt>
    <dgm:pt modelId="{0B21CEC0-EAB9-B34B-8F00-8C20A8AB85D3}" type="pres">
      <dgm:prSet presAssocID="{B8911CF6-1466-D342-8437-82ED3D755160}" presName="rootComposite" presStyleCnt="0"/>
      <dgm:spPr/>
    </dgm:pt>
    <dgm:pt modelId="{A21B3A57-0010-2642-93CF-5ECA001D2C1C}" type="pres">
      <dgm:prSet presAssocID="{B8911CF6-1466-D342-8437-82ED3D755160}" presName="rootText" presStyleLbl="node3" presStyleIdx="22" presStyleCnt="32" custScaleX="693284">
        <dgm:presLayoutVars>
          <dgm:chPref val="3"/>
        </dgm:presLayoutVars>
      </dgm:prSet>
      <dgm:spPr/>
    </dgm:pt>
    <dgm:pt modelId="{ACF1C3D8-EC5C-844A-961F-DEF0B4D9C78A}" type="pres">
      <dgm:prSet presAssocID="{B8911CF6-1466-D342-8437-82ED3D755160}" presName="rootConnector" presStyleLbl="node3" presStyleIdx="22" presStyleCnt="32"/>
      <dgm:spPr/>
    </dgm:pt>
    <dgm:pt modelId="{AC913E4E-606A-7E40-B15F-422E63C32377}" type="pres">
      <dgm:prSet presAssocID="{B8911CF6-1466-D342-8437-82ED3D755160}" presName="hierChild4" presStyleCnt="0"/>
      <dgm:spPr/>
    </dgm:pt>
    <dgm:pt modelId="{9C6551FD-D4B4-CB43-AE43-AF29844AA221}" type="pres">
      <dgm:prSet presAssocID="{B8911CF6-1466-D342-8437-82ED3D755160}" presName="hierChild5" presStyleCnt="0"/>
      <dgm:spPr/>
    </dgm:pt>
    <dgm:pt modelId="{7B4E8DC2-3677-984E-B46A-BBD72A1EC6BF}" type="pres">
      <dgm:prSet presAssocID="{57BA7AA7-688B-C845-ACD1-1A9D580D3272}" presName="Name37" presStyleLbl="parChTrans1D3" presStyleIdx="23" presStyleCnt="32" custSzX="2880005"/>
      <dgm:spPr/>
    </dgm:pt>
    <dgm:pt modelId="{14F727D4-D5FC-D04A-B57E-10429AC48D64}" type="pres">
      <dgm:prSet presAssocID="{CEAA5C8E-7496-B546-8ACB-1E63A8193E0E}" presName="hierRoot2" presStyleCnt="0">
        <dgm:presLayoutVars>
          <dgm:hierBranch val="init"/>
        </dgm:presLayoutVars>
      </dgm:prSet>
      <dgm:spPr/>
    </dgm:pt>
    <dgm:pt modelId="{819140F7-3C3C-114D-A079-3A98A0E853A3}" type="pres">
      <dgm:prSet presAssocID="{CEAA5C8E-7496-B546-8ACB-1E63A8193E0E}" presName="rootComposite" presStyleCnt="0"/>
      <dgm:spPr/>
    </dgm:pt>
    <dgm:pt modelId="{F953B2E6-894A-CA41-9DB3-848CACD3D77B}" type="pres">
      <dgm:prSet presAssocID="{CEAA5C8E-7496-B546-8ACB-1E63A8193E0E}" presName="rootText" presStyleLbl="node3" presStyleIdx="23" presStyleCnt="32" custScaleX="693284">
        <dgm:presLayoutVars>
          <dgm:chPref val="3"/>
        </dgm:presLayoutVars>
      </dgm:prSet>
      <dgm:spPr/>
    </dgm:pt>
    <dgm:pt modelId="{4E43B9C9-A92F-1549-9563-677E1514DE83}" type="pres">
      <dgm:prSet presAssocID="{CEAA5C8E-7496-B546-8ACB-1E63A8193E0E}" presName="rootConnector" presStyleLbl="node3" presStyleIdx="23" presStyleCnt="32"/>
      <dgm:spPr/>
    </dgm:pt>
    <dgm:pt modelId="{28B3AEAF-07C0-DA40-94EF-E499F3952446}" type="pres">
      <dgm:prSet presAssocID="{CEAA5C8E-7496-B546-8ACB-1E63A8193E0E}" presName="hierChild4" presStyleCnt="0"/>
      <dgm:spPr/>
    </dgm:pt>
    <dgm:pt modelId="{AD1230BE-D1FF-5741-B82D-DFC29C4F5F0C}" type="pres">
      <dgm:prSet presAssocID="{CEAA5C8E-7496-B546-8ACB-1E63A8193E0E}" presName="hierChild5" presStyleCnt="0"/>
      <dgm:spPr/>
    </dgm:pt>
    <dgm:pt modelId="{0E021106-CDF8-324A-A6F4-11185BC11E21}" type="pres">
      <dgm:prSet presAssocID="{2161E93A-9238-2A41-9B60-7B53A7F82440}" presName="Name37" presStyleLbl="parChTrans1D3" presStyleIdx="24" presStyleCnt="32" custSzX="2880005"/>
      <dgm:spPr/>
    </dgm:pt>
    <dgm:pt modelId="{CAAD8FDA-7C84-6D4C-A7B6-B3B70E57EAAC}" type="pres">
      <dgm:prSet presAssocID="{5743580A-732A-204E-9BAC-22447C1D9F54}" presName="hierRoot2" presStyleCnt="0">
        <dgm:presLayoutVars>
          <dgm:hierBranch val="init"/>
        </dgm:presLayoutVars>
      </dgm:prSet>
      <dgm:spPr/>
    </dgm:pt>
    <dgm:pt modelId="{9F4FD3C8-09FA-B54E-9C34-F8BD852ED1AC}" type="pres">
      <dgm:prSet presAssocID="{5743580A-732A-204E-9BAC-22447C1D9F54}" presName="rootComposite" presStyleCnt="0"/>
      <dgm:spPr/>
    </dgm:pt>
    <dgm:pt modelId="{A30FD01B-A06E-B943-A098-4EEAD94A0B0B}" type="pres">
      <dgm:prSet presAssocID="{5743580A-732A-204E-9BAC-22447C1D9F54}" presName="rootText" presStyleLbl="node3" presStyleIdx="24" presStyleCnt="32" custScaleX="693284">
        <dgm:presLayoutVars>
          <dgm:chPref val="3"/>
        </dgm:presLayoutVars>
      </dgm:prSet>
      <dgm:spPr/>
    </dgm:pt>
    <dgm:pt modelId="{8D392E25-1C90-1047-99F3-FB43E34F7F5E}" type="pres">
      <dgm:prSet presAssocID="{5743580A-732A-204E-9BAC-22447C1D9F54}" presName="rootConnector" presStyleLbl="node3" presStyleIdx="24" presStyleCnt="32"/>
      <dgm:spPr/>
    </dgm:pt>
    <dgm:pt modelId="{C10D9F35-FBFC-D14A-A9F9-213178F180D4}" type="pres">
      <dgm:prSet presAssocID="{5743580A-732A-204E-9BAC-22447C1D9F54}" presName="hierChild4" presStyleCnt="0"/>
      <dgm:spPr/>
    </dgm:pt>
    <dgm:pt modelId="{7E1479C8-4F0D-F342-AA40-ADE63B55528B}" type="pres">
      <dgm:prSet presAssocID="{5743580A-732A-204E-9BAC-22447C1D9F54}" presName="hierChild5" presStyleCnt="0"/>
      <dgm:spPr/>
    </dgm:pt>
    <dgm:pt modelId="{6CF83913-703B-5A40-A3AB-E1492D8990A5}" type="pres">
      <dgm:prSet presAssocID="{A0EBB853-0FBD-3D40-B106-95C123A62BC3}" presName="Name37" presStyleLbl="parChTrans1D3" presStyleIdx="25" presStyleCnt="32" custSzX="2880005"/>
      <dgm:spPr/>
    </dgm:pt>
    <dgm:pt modelId="{2983F8C9-281B-8B4E-A1CD-2E2F026D8B0E}" type="pres">
      <dgm:prSet presAssocID="{2BC2F4B3-EC14-E54A-A2ED-DED8F3A67A0B}" presName="hierRoot2" presStyleCnt="0">
        <dgm:presLayoutVars>
          <dgm:hierBranch val="init"/>
        </dgm:presLayoutVars>
      </dgm:prSet>
      <dgm:spPr/>
    </dgm:pt>
    <dgm:pt modelId="{D24502D1-FCAF-3948-97BC-1032377EA435}" type="pres">
      <dgm:prSet presAssocID="{2BC2F4B3-EC14-E54A-A2ED-DED8F3A67A0B}" presName="rootComposite" presStyleCnt="0"/>
      <dgm:spPr/>
    </dgm:pt>
    <dgm:pt modelId="{51A695C3-D70B-1A47-AAC7-6DA0F0D23FFF}" type="pres">
      <dgm:prSet presAssocID="{2BC2F4B3-EC14-E54A-A2ED-DED8F3A67A0B}" presName="rootText" presStyleLbl="node3" presStyleIdx="25" presStyleCnt="32" custScaleX="693284">
        <dgm:presLayoutVars>
          <dgm:chPref val="3"/>
        </dgm:presLayoutVars>
      </dgm:prSet>
      <dgm:spPr/>
    </dgm:pt>
    <dgm:pt modelId="{3FCEA241-BC46-FD47-9626-D35CB74E6ADA}" type="pres">
      <dgm:prSet presAssocID="{2BC2F4B3-EC14-E54A-A2ED-DED8F3A67A0B}" presName="rootConnector" presStyleLbl="node3" presStyleIdx="25" presStyleCnt="32"/>
      <dgm:spPr/>
    </dgm:pt>
    <dgm:pt modelId="{B606DF4C-D173-7F4C-B0F8-9F26E7D7B075}" type="pres">
      <dgm:prSet presAssocID="{2BC2F4B3-EC14-E54A-A2ED-DED8F3A67A0B}" presName="hierChild4" presStyleCnt="0"/>
      <dgm:spPr/>
    </dgm:pt>
    <dgm:pt modelId="{F7B551FC-0078-004C-A5B6-1B777452E87A}" type="pres">
      <dgm:prSet presAssocID="{2BC2F4B3-EC14-E54A-A2ED-DED8F3A67A0B}" presName="hierChild5" presStyleCnt="0"/>
      <dgm:spPr/>
    </dgm:pt>
    <dgm:pt modelId="{3189A988-FE13-584A-9FC9-7E050D196E1D}" type="pres">
      <dgm:prSet presAssocID="{3457C1CA-9EA2-684F-A62E-613970D1B44E}" presName="Name37" presStyleLbl="parChTrans1D3" presStyleIdx="26" presStyleCnt="32" custSzX="2880005"/>
      <dgm:spPr/>
    </dgm:pt>
    <dgm:pt modelId="{7FCEC715-DE89-7E4E-892E-6E930A06371B}" type="pres">
      <dgm:prSet presAssocID="{57CE0ABA-53B2-0943-8DC6-3B0F96142081}" presName="hierRoot2" presStyleCnt="0">
        <dgm:presLayoutVars>
          <dgm:hierBranch val="init"/>
        </dgm:presLayoutVars>
      </dgm:prSet>
      <dgm:spPr/>
    </dgm:pt>
    <dgm:pt modelId="{C9E4287F-901C-3A41-AFA9-21F71911B313}" type="pres">
      <dgm:prSet presAssocID="{57CE0ABA-53B2-0943-8DC6-3B0F96142081}" presName="rootComposite" presStyleCnt="0"/>
      <dgm:spPr/>
    </dgm:pt>
    <dgm:pt modelId="{F1E4A30A-2932-7A43-9A2F-D31DFF98C8CA}" type="pres">
      <dgm:prSet presAssocID="{57CE0ABA-53B2-0943-8DC6-3B0F96142081}" presName="rootText" presStyleLbl="node3" presStyleIdx="26" presStyleCnt="32" custScaleX="693284">
        <dgm:presLayoutVars>
          <dgm:chPref val="3"/>
        </dgm:presLayoutVars>
      </dgm:prSet>
      <dgm:spPr/>
    </dgm:pt>
    <dgm:pt modelId="{71CA9CB8-E946-A249-A568-4CDCC2106418}" type="pres">
      <dgm:prSet presAssocID="{57CE0ABA-53B2-0943-8DC6-3B0F96142081}" presName="rootConnector" presStyleLbl="node3" presStyleIdx="26" presStyleCnt="32"/>
      <dgm:spPr/>
    </dgm:pt>
    <dgm:pt modelId="{763378CE-E750-ED4E-B1DD-4A05171ECA2F}" type="pres">
      <dgm:prSet presAssocID="{57CE0ABA-53B2-0943-8DC6-3B0F96142081}" presName="hierChild4" presStyleCnt="0"/>
      <dgm:spPr/>
    </dgm:pt>
    <dgm:pt modelId="{544ED529-6BCE-7740-8FF1-58320575F066}" type="pres">
      <dgm:prSet presAssocID="{57CE0ABA-53B2-0943-8DC6-3B0F96142081}" presName="hierChild5" presStyleCnt="0"/>
      <dgm:spPr/>
    </dgm:pt>
    <dgm:pt modelId="{515103B8-402C-634E-9EB5-DE4A454B4F77}" type="pres">
      <dgm:prSet presAssocID="{ADA22BE3-84BB-AD44-A431-FCB747D5FC76}" presName="Name37" presStyleLbl="parChTrans1D3" presStyleIdx="27" presStyleCnt="32" custSzX="2880005"/>
      <dgm:spPr/>
    </dgm:pt>
    <dgm:pt modelId="{EB27C00B-DC67-4040-9EE3-8085B027B629}" type="pres">
      <dgm:prSet presAssocID="{E15607E1-42C2-1A4B-B59E-4F693B53CBFC}" presName="hierRoot2" presStyleCnt="0">
        <dgm:presLayoutVars>
          <dgm:hierBranch val="init"/>
        </dgm:presLayoutVars>
      </dgm:prSet>
      <dgm:spPr/>
    </dgm:pt>
    <dgm:pt modelId="{79E67EFD-A7B4-7346-9B01-E208FE41DA6B}" type="pres">
      <dgm:prSet presAssocID="{E15607E1-42C2-1A4B-B59E-4F693B53CBFC}" presName="rootComposite" presStyleCnt="0"/>
      <dgm:spPr/>
    </dgm:pt>
    <dgm:pt modelId="{CC133E44-5E01-674F-B50E-E42FE015E6B8}" type="pres">
      <dgm:prSet presAssocID="{E15607E1-42C2-1A4B-B59E-4F693B53CBFC}" presName="rootText" presStyleLbl="node3" presStyleIdx="27" presStyleCnt="32" custScaleX="693284">
        <dgm:presLayoutVars>
          <dgm:chPref val="3"/>
        </dgm:presLayoutVars>
      </dgm:prSet>
      <dgm:spPr/>
    </dgm:pt>
    <dgm:pt modelId="{55B94F10-87B1-0A42-BF72-05552CB4670D}" type="pres">
      <dgm:prSet presAssocID="{E15607E1-42C2-1A4B-B59E-4F693B53CBFC}" presName="rootConnector" presStyleLbl="node3" presStyleIdx="27" presStyleCnt="32"/>
      <dgm:spPr/>
    </dgm:pt>
    <dgm:pt modelId="{BAAC3427-1069-C042-B0D7-2C4D76D42DB8}" type="pres">
      <dgm:prSet presAssocID="{E15607E1-42C2-1A4B-B59E-4F693B53CBFC}" presName="hierChild4" presStyleCnt="0"/>
      <dgm:spPr/>
    </dgm:pt>
    <dgm:pt modelId="{E378D424-EFB7-3C4B-A153-BE4C1F436CD4}" type="pres">
      <dgm:prSet presAssocID="{E15607E1-42C2-1A4B-B59E-4F693B53CBFC}" presName="hierChild5" presStyleCnt="0"/>
      <dgm:spPr/>
    </dgm:pt>
    <dgm:pt modelId="{2C020A24-CA2E-9D48-A04D-81DCFB154003}" type="pres">
      <dgm:prSet presAssocID="{83B41437-8788-2142-9BCE-D241DA73E140}" presName="Name37" presStyleLbl="parChTrans1D3" presStyleIdx="28" presStyleCnt="32" custSzX="2880005"/>
      <dgm:spPr/>
    </dgm:pt>
    <dgm:pt modelId="{36127D14-3188-B64D-AEB1-999B8DBB6B9A}" type="pres">
      <dgm:prSet presAssocID="{438DAC10-BCEB-EE46-8BBB-33036FDCB0AE}" presName="hierRoot2" presStyleCnt="0">
        <dgm:presLayoutVars>
          <dgm:hierBranch val="init"/>
        </dgm:presLayoutVars>
      </dgm:prSet>
      <dgm:spPr/>
    </dgm:pt>
    <dgm:pt modelId="{6ED528A9-C9D3-624E-9293-2B9727F33EB6}" type="pres">
      <dgm:prSet presAssocID="{438DAC10-BCEB-EE46-8BBB-33036FDCB0AE}" presName="rootComposite" presStyleCnt="0"/>
      <dgm:spPr/>
    </dgm:pt>
    <dgm:pt modelId="{C1F1936E-F4D5-C34F-AC40-11D6AF27977E}" type="pres">
      <dgm:prSet presAssocID="{438DAC10-BCEB-EE46-8BBB-33036FDCB0AE}" presName="rootText" presStyleLbl="node3" presStyleIdx="28" presStyleCnt="32" custScaleX="693284">
        <dgm:presLayoutVars>
          <dgm:chPref val="3"/>
        </dgm:presLayoutVars>
      </dgm:prSet>
      <dgm:spPr/>
    </dgm:pt>
    <dgm:pt modelId="{EF7B74FC-4802-9146-886A-C1B1277CB0F3}" type="pres">
      <dgm:prSet presAssocID="{438DAC10-BCEB-EE46-8BBB-33036FDCB0AE}" presName="rootConnector" presStyleLbl="node3" presStyleIdx="28" presStyleCnt="32"/>
      <dgm:spPr/>
    </dgm:pt>
    <dgm:pt modelId="{A559F445-64BA-D44F-8897-505A8C56D4E7}" type="pres">
      <dgm:prSet presAssocID="{438DAC10-BCEB-EE46-8BBB-33036FDCB0AE}" presName="hierChild4" presStyleCnt="0"/>
      <dgm:spPr/>
    </dgm:pt>
    <dgm:pt modelId="{7C3E57CE-0D77-054B-94E8-BA9549586EAE}" type="pres">
      <dgm:prSet presAssocID="{438DAC10-BCEB-EE46-8BBB-33036FDCB0AE}" presName="hierChild5" presStyleCnt="0"/>
      <dgm:spPr/>
    </dgm:pt>
    <dgm:pt modelId="{47FEBB42-7725-524D-9E53-251EBD788742}" type="pres">
      <dgm:prSet presAssocID="{04EA08A7-726D-504F-9105-1459190296BF}" presName="Name37" presStyleLbl="parChTrans1D3" presStyleIdx="29" presStyleCnt="32" custSzX="2880005"/>
      <dgm:spPr/>
    </dgm:pt>
    <dgm:pt modelId="{14738711-144D-724B-8BE9-31B9FD9CD885}" type="pres">
      <dgm:prSet presAssocID="{9B365AD2-DA8D-D341-83D1-82B59D84A9F3}" presName="hierRoot2" presStyleCnt="0">
        <dgm:presLayoutVars>
          <dgm:hierBranch val="init"/>
        </dgm:presLayoutVars>
      </dgm:prSet>
      <dgm:spPr/>
    </dgm:pt>
    <dgm:pt modelId="{48684160-43F9-5F4F-9F21-3E5488F4A416}" type="pres">
      <dgm:prSet presAssocID="{9B365AD2-DA8D-D341-83D1-82B59D84A9F3}" presName="rootComposite" presStyleCnt="0"/>
      <dgm:spPr/>
    </dgm:pt>
    <dgm:pt modelId="{175221B9-8738-9345-B44F-3A632026AA74}" type="pres">
      <dgm:prSet presAssocID="{9B365AD2-DA8D-D341-83D1-82B59D84A9F3}" presName="rootText" presStyleLbl="node3" presStyleIdx="29" presStyleCnt="32" custScaleX="693284">
        <dgm:presLayoutVars>
          <dgm:chPref val="3"/>
        </dgm:presLayoutVars>
      </dgm:prSet>
      <dgm:spPr/>
    </dgm:pt>
    <dgm:pt modelId="{C7C79591-179D-9041-976E-5AAFF6E28F2D}" type="pres">
      <dgm:prSet presAssocID="{9B365AD2-DA8D-D341-83D1-82B59D84A9F3}" presName="rootConnector" presStyleLbl="node3" presStyleIdx="29" presStyleCnt="32"/>
      <dgm:spPr/>
    </dgm:pt>
    <dgm:pt modelId="{D6BB8A61-2A1D-6E42-A502-5D2FE9651EAB}" type="pres">
      <dgm:prSet presAssocID="{9B365AD2-DA8D-D341-83D1-82B59D84A9F3}" presName="hierChild4" presStyleCnt="0"/>
      <dgm:spPr/>
    </dgm:pt>
    <dgm:pt modelId="{E8DA82E4-3438-8549-8E63-14834C3FBE32}" type="pres">
      <dgm:prSet presAssocID="{9B365AD2-DA8D-D341-83D1-82B59D84A9F3}" presName="hierChild5" presStyleCnt="0"/>
      <dgm:spPr/>
    </dgm:pt>
    <dgm:pt modelId="{8C2D2167-ABC1-8344-9579-C224EBD3E8B8}" type="pres">
      <dgm:prSet presAssocID="{0206A31C-75EA-994F-9341-304B98A333C5}" presName="Name37" presStyleLbl="parChTrans1D3" presStyleIdx="30" presStyleCnt="32" custSzX="2880005"/>
      <dgm:spPr/>
    </dgm:pt>
    <dgm:pt modelId="{00E80914-A951-4449-9CD6-D6120742106A}" type="pres">
      <dgm:prSet presAssocID="{98638180-2B11-1142-A01F-6708AEE53FF2}" presName="hierRoot2" presStyleCnt="0">
        <dgm:presLayoutVars>
          <dgm:hierBranch val="init"/>
        </dgm:presLayoutVars>
      </dgm:prSet>
      <dgm:spPr/>
    </dgm:pt>
    <dgm:pt modelId="{77588868-3F35-D346-8ABF-253E629D451D}" type="pres">
      <dgm:prSet presAssocID="{98638180-2B11-1142-A01F-6708AEE53FF2}" presName="rootComposite" presStyleCnt="0"/>
      <dgm:spPr/>
    </dgm:pt>
    <dgm:pt modelId="{E78839AD-DE8F-8E4A-8D80-148D305F1F6A}" type="pres">
      <dgm:prSet presAssocID="{98638180-2B11-1142-A01F-6708AEE53FF2}" presName="rootText" presStyleLbl="node3" presStyleIdx="30" presStyleCnt="32" custScaleX="693284">
        <dgm:presLayoutVars>
          <dgm:chPref val="3"/>
        </dgm:presLayoutVars>
      </dgm:prSet>
      <dgm:spPr/>
    </dgm:pt>
    <dgm:pt modelId="{0EE4955F-24BF-E34C-8C48-86DA8F243D70}" type="pres">
      <dgm:prSet presAssocID="{98638180-2B11-1142-A01F-6708AEE53FF2}" presName="rootConnector" presStyleLbl="node3" presStyleIdx="30" presStyleCnt="32"/>
      <dgm:spPr/>
    </dgm:pt>
    <dgm:pt modelId="{65BC00A4-90A1-054E-8227-E8DAE6957913}" type="pres">
      <dgm:prSet presAssocID="{98638180-2B11-1142-A01F-6708AEE53FF2}" presName="hierChild4" presStyleCnt="0"/>
      <dgm:spPr/>
    </dgm:pt>
    <dgm:pt modelId="{81FD5A53-DE86-CB42-8C68-633D6A6B89C9}" type="pres">
      <dgm:prSet presAssocID="{98638180-2B11-1142-A01F-6708AEE53FF2}" presName="hierChild5" presStyleCnt="0"/>
      <dgm:spPr/>
    </dgm:pt>
    <dgm:pt modelId="{919A7582-44DF-3F42-BE6B-176EAEE9B253}" type="pres">
      <dgm:prSet presAssocID="{ABB85DB0-8BE5-9F41-852C-419FAAB58141}" presName="Name37" presStyleLbl="parChTrans1D3" presStyleIdx="31" presStyleCnt="32" custSzX="2880005"/>
      <dgm:spPr/>
    </dgm:pt>
    <dgm:pt modelId="{905FD688-526D-CD48-93D1-F1FAD3752095}" type="pres">
      <dgm:prSet presAssocID="{B65A2086-9B6D-EB4E-AB38-AB4C93993DA2}" presName="hierRoot2" presStyleCnt="0">
        <dgm:presLayoutVars>
          <dgm:hierBranch val="init"/>
        </dgm:presLayoutVars>
      </dgm:prSet>
      <dgm:spPr/>
    </dgm:pt>
    <dgm:pt modelId="{7D79F089-EE00-204D-A2D1-5A3F4D9C31FF}" type="pres">
      <dgm:prSet presAssocID="{B65A2086-9B6D-EB4E-AB38-AB4C93993DA2}" presName="rootComposite" presStyleCnt="0"/>
      <dgm:spPr/>
    </dgm:pt>
    <dgm:pt modelId="{B5D33B46-ADC4-9F4B-8A89-E8CCE2391F9F}" type="pres">
      <dgm:prSet presAssocID="{B65A2086-9B6D-EB4E-AB38-AB4C93993DA2}" presName="rootText" presStyleLbl="node3" presStyleIdx="31" presStyleCnt="32" custScaleX="693284">
        <dgm:presLayoutVars>
          <dgm:chPref val="3"/>
        </dgm:presLayoutVars>
      </dgm:prSet>
      <dgm:spPr/>
    </dgm:pt>
    <dgm:pt modelId="{D95D811A-5548-CD4F-B437-6193545EA192}" type="pres">
      <dgm:prSet presAssocID="{B65A2086-9B6D-EB4E-AB38-AB4C93993DA2}" presName="rootConnector" presStyleLbl="node3" presStyleIdx="31" presStyleCnt="32"/>
      <dgm:spPr/>
    </dgm:pt>
    <dgm:pt modelId="{81EDE0C3-3516-7144-A92E-714BA3204C87}" type="pres">
      <dgm:prSet presAssocID="{B65A2086-9B6D-EB4E-AB38-AB4C93993DA2}" presName="hierChild4" presStyleCnt="0"/>
      <dgm:spPr/>
    </dgm:pt>
    <dgm:pt modelId="{907B2B67-CA5F-6A43-A2E5-5822F412FCA4}" type="pres">
      <dgm:prSet presAssocID="{B65A2086-9B6D-EB4E-AB38-AB4C93993DA2}" presName="hierChild5" presStyleCnt="0"/>
      <dgm:spPr/>
    </dgm:pt>
    <dgm:pt modelId="{A6BBD444-091B-524C-BD7E-91F062673943}" type="pres">
      <dgm:prSet presAssocID="{60090D5E-08A7-634A-A4EE-617CB99754CD}" presName="hierChild5" presStyleCnt="0"/>
      <dgm:spPr/>
    </dgm:pt>
    <dgm:pt modelId="{F0F2B428-0F83-6F4E-BA16-942AF0105B12}" type="pres">
      <dgm:prSet presAssocID="{CAA455E1-36FC-8C48-81CA-C9CADFEAEF48}" presName="hierChild3" presStyleCnt="0"/>
      <dgm:spPr/>
    </dgm:pt>
  </dgm:ptLst>
  <dgm:cxnLst>
    <dgm:cxn modelId="{161D1202-27DA-CF45-A97A-EF181FD6A235}" type="presOf" srcId="{2BC2F4B3-EC14-E54A-A2ED-DED8F3A67A0B}" destId="{51A695C3-D70B-1A47-AAC7-6DA0F0D23FFF}" srcOrd="0" destOrd="0" presId="urn:microsoft.com/office/officeart/2005/8/layout/orgChart1"/>
    <dgm:cxn modelId="{1B96AF02-5D48-8C42-AAD0-AD6F8D094B17}" type="presOf" srcId="{0EB2A6C0-51BF-3449-8888-D22191136B09}" destId="{C50B5624-C46D-554F-873B-DB5762EC51E4}" srcOrd="0" destOrd="0" presId="urn:microsoft.com/office/officeart/2005/8/layout/orgChart1"/>
    <dgm:cxn modelId="{EC404304-AF26-E543-9FA3-18334EBEBE70}" type="presOf" srcId="{E931E011-8190-3A46-8B5B-041BE684CA86}" destId="{0082F079-6E61-204D-90BE-3C57F9EF0749}" srcOrd="0" destOrd="0" presId="urn:microsoft.com/office/officeart/2005/8/layout/orgChart1"/>
    <dgm:cxn modelId="{7FA5A605-683B-5C4C-911F-E0355A2E6551}" srcId="{60090D5E-08A7-634A-A4EE-617CB99754CD}" destId="{58663915-64BB-1640-9077-6C79F257D6CE}" srcOrd="1" destOrd="0" parTransId="{C57E2D9F-5EF3-8E4F-B7F9-7CEF7F474ECE}" sibTransId="{CB13C92E-1247-0344-822B-F85C96AE481A}"/>
    <dgm:cxn modelId="{E3123B06-D5B1-DA40-A95E-47D0CC0A1B7A}" type="presOf" srcId="{8777D960-34DC-1B4C-AE86-CBE20B46FB45}" destId="{9D1CFFA6-CE07-A948-920E-9CC812D85854}" srcOrd="0" destOrd="0" presId="urn:microsoft.com/office/officeart/2005/8/layout/orgChart1"/>
    <dgm:cxn modelId="{E6E14A09-2627-F542-8A77-BD549FC45CF7}" type="presOf" srcId="{9FF3C87F-B53E-C14B-8FA9-6FB032A5A3B0}" destId="{15980447-2DC8-F044-A37A-F8EF380DF89C}" srcOrd="1" destOrd="0" presId="urn:microsoft.com/office/officeart/2005/8/layout/orgChart1"/>
    <dgm:cxn modelId="{A81B4B0D-D9BD-214D-966F-D9C3C7821A93}" type="presOf" srcId="{B9D0389C-83E2-E942-AC02-389FB13C804A}" destId="{A3995616-5089-5843-94D1-6EBBAEE326A2}" srcOrd="1" destOrd="0" presId="urn:microsoft.com/office/officeart/2005/8/layout/orgChart1"/>
    <dgm:cxn modelId="{F41BA611-E440-7B47-B409-E91696F296E7}" type="presOf" srcId="{55368ECC-E17B-B844-A934-CAC728576E2B}" destId="{D3227D5E-5416-924F-8479-E86632CF6EEF}" srcOrd="0" destOrd="0" presId="urn:microsoft.com/office/officeart/2005/8/layout/orgChart1"/>
    <dgm:cxn modelId="{4CB0BE11-2420-C14E-AA89-32197F058714}" srcId="{60090D5E-08A7-634A-A4EE-617CB99754CD}" destId="{9B365AD2-DA8D-D341-83D1-82B59D84A9F3}" srcOrd="13" destOrd="0" parTransId="{04EA08A7-726D-504F-9105-1459190296BF}" sibTransId="{3C81A28A-478D-7B4E-B8CE-B027AB6F9DC4}"/>
    <dgm:cxn modelId="{9ADF5016-16CF-234A-8EAE-54E96402A957}" srcId="{60090D5E-08A7-634A-A4EE-617CB99754CD}" destId="{E15607E1-42C2-1A4B-B59E-4F693B53CBFC}" srcOrd="11" destOrd="0" parTransId="{ADA22BE3-84BB-AD44-A431-FCB747D5FC76}" sibTransId="{4B381937-4604-8D41-942B-DC4EEC1EA0B1}"/>
    <dgm:cxn modelId="{4AD11717-A367-1645-8EEE-F25ED887850A}" type="presOf" srcId="{23279331-D6A7-5449-A9AB-881626A82482}" destId="{8ADAB000-6EBC-7945-9498-79534717D9B0}" srcOrd="0" destOrd="0" presId="urn:microsoft.com/office/officeart/2005/8/layout/orgChart1"/>
    <dgm:cxn modelId="{BE0D6F1C-3270-8941-BC1A-CDAFFC495CE8}" type="presOf" srcId="{2BC2F4B3-EC14-E54A-A2ED-DED8F3A67A0B}" destId="{3FCEA241-BC46-FD47-9626-D35CB74E6ADA}" srcOrd="1" destOrd="0" presId="urn:microsoft.com/office/officeart/2005/8/layout/orgChart1"/>
    <dgm:cxn modelId="{9D4ED11C-B2C6-D249-B06F-32401E217881}" srcId="{8777D960-34DC-1B4C-AE86-CBE20B46FB45}" destId="{895B1D9F-86F6-F342-B0B5-ACDB33A523FE}" srcOrd="4" destOrd="0" parTransId="{C9570A63-B80E-6B42-A3CF-CD78176C46B9}" sibTransId="{68667DCA-CBC3-3F49-9CAD-B0A7A0CEFB56}"/>
    <dgm:cxn modelId="{A46D051E-E741-BB46-A0DB-5B21E703B137}" type="presOf" srcId="{3AB8D417-374F-0445-B713-732A902061BE}" destId="{FE9EA3C5-25E7-C94C-8DCF-700043AFE4D2}" srcOrd="1" destOrd="0" presId="urn:microsoft.com/office/officeart/2005/8/layout/orgChart1"/>
    <dgm:cxn modelId="{01FD441F-5285-6942-BF4E-746C3AD380AC}" type="presOf" srcId="{43A1EB46-D1C4-864E-A800-50021238EE77}" destId="{C74DDB5A-5B49-F248-8BD0-178A6E6DEEFA}" srcOrd="0" destOrd="0" presId="urn:microsoft.com/office/officeart/2005/8/layout/orgChart1"/>
    <dgm:cxn modelId="{84638122-D685-3941-81E3-B2317A3DCBB5}" srcId="{60090D5E-08A7-634A-A4EE-617CB99754CD}" destId="{98638180-2B11-1142-A01F-6708AEE53FF2}" srcOrd="14" destOrd="0" parTransId="{0206A31C-75EA-994F-9341-304B98A333C5}" sibTransId="{CB986FA0-1B2D-6C4E-A421-642971B01F01}"/>
    <dgm:cxn modelId="{1CF43D24-D126-5045-A14D-BB5D11122027}" type="presOf" srcId="{E15607E1-42C2-1A4B-B59E-4F693B53CBFC}" destId="{55B94F10-87B1-0A42-BF72-05552CB4670D}" srcOrd="1" destOrd="0" presId="urn:microsoft.com/office/officeart/2005/8/layout/orgChart1"/>
    <dgm:cxn modelId="{4B8BAF25-B817-D14C-BACF-D6D346820DDE}" type="presOf" srcId="{66579746-0485-054E-9C36-6DFB3AEA6183}" destId="{841E52FA-B09D-9942-ACB9-621DA37A5B53}" srcOrd="0" destOrd="0" presId="urn:microsoft.com/office/officeart/2005/8/layout/orgChart1"/>
    <dgm:cxn modelId="{1C340527-892A-7D47-98F0-5447C10B6759}" type="presOf" srcId="{C0E46B3C-C2EE-134C-9314-D3D66D0D1817}" destId="{9BB51AAF-7D62-A842-BFBF-254D2732B1FB}" srcOrd="1" destOrd="0" presId="urn:microsoft.com/office/officeart/2005/8/layout/orgChart1"/>
    <dgm:cxn modelId="{989AB62D-C107-0D4F-9AE2-277AE103DDEC}" type="presOf" srcId="{97B2C6AE-38D8-DF43-BF77-65D8CDC7D881}" destId="{C083B7B6-7637-7F44-B957-17F38C5AD46F}" srcOrd="0" destOrd="0" presId="urn:microsoft.com/office/officeart/2005/8/layout/orgChart1"/>
    <dgm:cxn modelId="{E235CA2E-F649-824F-A643-DA7968F5C2CA}" type="presOf" srcId="{FEA4122F-1087-B843-9203-A2D5C470B8F5}" destId="{D1F7FA05-4C37-1A40-8107-C0DB78426663}" srcOrd="0" destOrd="0" presId="urn:microsoft.com/office/officeart/2005/8/layout/orgChart1"/>
    <dgm:cxn modelId="{7A61962F-1598-5142-9CD6-F11FE8ED6FEC}" type="presOf" srcId="{AC00F5AE-3E06-254A-9381-662E05286876}" destId="{A43E6F2A-7DFC-B54F-90E8-388242F9D650}" srcOrd="0" destOrd="0" presId="urn:microsoft.com/office/officeart/2005/8/layout/orgChart1"/>
    <dgm:cxn modelId="{5AF2E730-FF38-8D40-9A5D-74D1FB29BE4B}" type="presOf" srcId="{9FF3C87F-B53E-C14B-8FA9-6FB032A5A3B0}" destId="{D2AB8E96-90F4-0B4D-9AA0-B21C398E971F}" srcOrd="0" destOrd="0" presId="urn:microsoft.com/office/officeart/2005/8/layout/orgChart1"/>
    <dgm:cxn modelId="{D70DD632-5248-5E40-B6CA-8AB380480DF2}" type="presOf" srcId="{290E9E4D-5CE8-154A-90F2-A8600CEA2A99}" destId="{C5E9E9E8-26B9-BB4D-AAD7-C258467DC5FA}" srcOrd="1" destOrd="0" presId="urn:microsoft.com/office/officeart/2005/8/layout/orgChart1"/>
    <dgm:cxn modelId="{3ADFBE34-8FC0-5D49-BAFE-22DA6A465932}" type="presOf" srcId="{0206A31C-75EA-994F-9341-304B98A333C5}" destId="{8C2D2167-ABC1-8344-9579-C224EBD3E8B8}" srcOrd="0" destOrd="0" presId="urn:microsoft.com/office/officeart/2005/8/layout/orgChart1"/>
    <dgm:cxn modelId="{0CB54935-AF25-C34C-A189-C455F9E23F12}" type="presOf" srcId="{C274B80D-E017-D742-AF07-C88370E0C477}" destId="{2702944D-4FE8-494C-8CBD-E5F465F46F73}" srcOrd="1" destOrd="0" presId="urn:microsoft.com/office/officeart/2005/8/layout/orgChart1"/>
    <dgm:cxn modelId="{5F100836-5C08-8846-8906-360B8519D4C9}" type="presOf" srcId="{58663915-64BB-1640-9077-6C79F257D6CE}" destId="{60133858-50A5-C44E-868F-32AC6B290EDA}" srcOrd="1" destOrd="0" presId="urn:microsoft.com/office/officeart/2005/8/layout/orgChart1"/>
    <dgm:cxn modelId="{1FA2103C-45BA-E146-BE8B-5FFC937ECB3E}" type="presOf" srcId="{EC20DB71-3B6F-F54E-8395-B609C3895E03}" destId="{879F0517-ECE9-F84E-ADA1-10A2C4D43157}" srcOrd="0" destOrd="0" presId="urn:microsoft.com/office/officeart/2005/8/layout/orgChart1"/>
    <dgm:cxn modelId="{ECE47B3D-7ECE-144E-A6D2-C813231B205F}" type="presOf" srcId="{57BA7AA7-688B-C845-ACD1-1A9D580D3272}" destId="{7B4E8DC2-3677-984E-B46A-BBD72A1EC6BF}" srcOrd="0" destOrd="0" presId="urn:microsoft.com/office/officeart/2005/8/layout/orgChart1"/>
    <dgm:cxn modelId="{3FDBB940-1F7A-DB43-A839-3145537EF4F2}" srcId="{CAA455E1-36FC-8C48-81CA-C9CADFEAEF48}" destId="{60090D5E-08A7-634A-A4EE-617CB99754CD}" srcOrd="1" destOrd="0" parTransId="{E78D0887-FE5F-E240-B744-74E1E6138C40}" sibTransId="{BED6433F-593B-C140-9529-46F66174A1A4}"/>
    <dgm:cxn modelId="{6B50F440-0FF0-C84E-87F9-87E1C1C9087A}" type="presOf" srcId="{895B1D9F-86F6-F342-B0B5-ACDB33A523FE}" destId="{26EE7FF5-2A8B-B34E-817B-5A45D0D24BAE}" srcOrd="1" destOrd="0" presId="urn:microsoft.com/office/officeart/2005/8/layout/orgChart1"/>
    <dgm:cxn modelId="{53C6F142-4CA4-0649-B833-A20C327A63DB}" srcId="{60090D5E-08A7-634A-A4EE-617CB99754CD}" destId="{290E9E4D-5CE8-154A-90F2-A8600CEA2A99}" srcOrd="2" destOrd="0" parTransId="{94057502-4D94-6F49-BABD-00E167E61503}" sibTransId="{6E6D44F5-1A1C-D74E-B88F-6D6FC192782B}"/>
    <dgm:cxn modelId="{CB67E644-C605-F14E-AB98-55CE3F4AB025}" srcId="{FEA4122F-1087-B843-9203-A2D5C470B8F5}" destId="{CAA455E1-36FC-8C48-81CA-C9CADFEAEF48}" srcOrd="0" destOrd="0" parTransId="{A5EE5E6C-B465-8749-AD7D-359FCFB46068}" sibTransId="{AF21FFC4-F186-B448-A3D3-9024EB05B186}"/>
    <dgm:cxn modelId="{94DC8245-7C92-2C40-8457-50F14637EA9F}" type="presOf" srcId="{075A18D4-1DDF-4742-B683-9AC70F3B0123}" destId="{38DDD7A0-74C9-1641-B940-E6CC0AAFB019}" srcOrd="1" destOrd="0" presId="urn:microsoft.com/office/officeart/2005/8/layout/orgChart1"/>
    <dgm:cxn modelId="{8ECE8845-4E21-5244-B306-186C6BEDBAA8}" type="presOf" srcId="{8BF7A671-B5E8-C14D-B154-2B7F13E8B8A5}" destId="{509DDA95-13E0-8142-A6E2-E9EED468CEED}" srcOrd="1" destOrd="0" presId="urn:microsoft.com/office/officeart/2005/8/layout/orgChart1"/>
    <dgm:cxn modelId="{BEDF0B47-63EE-A640-8977-0580B1FFF904}" srcId="{60090D5E-08A7-634A-A4EE-617CB99754CD}" destId="{CEAA5C8E-7496-B546-8ACB-1E63A8193E0E}" srcOrd="7" destOrd="0" parTransId="{57BA7AA7-688B-C845-ACD1-1A9D580D3272}" sibTransId="{5F7A8014-3209-3E41-A6A9-6C76C53C46AA}"/>
    <dgm:cxn modelId="{9D99A347-3D84-354F-A437-600F18878DB9}" srcId="{60090D5E-08A7-634A-A4EE-617CB99754CD}" destId="{B65A2086-9B6D-EB4E-AB38-AB4C93993DA2}" srcOrd="15" destOrd="0" parTransId="{ABB85DB0-8BE5-9F41-852C-419FAAB58141}" sibTransId="{DC4488DF-78BA-944C-A2F5-94E05B83F0F4}"/>
    <dgm:cxn modelId="{127A0D48-F545-0046-9713-C18E2ABE788F}" type="presOf" srcId="{7B2EB459-0181-524A-AFE8-331C3D242932}" destId="{947F87DF-348C-7242-8E76-4DE64367F945}" srcOrd="0" destOrd="0" presId="urn:microsoft.com/office/officeart/2005/8/layout/orgChart1"/>
    <dgm:cxn modelId="{4616C949-01F4-4143-8C0C-323E41BD2B97}" type="presOf" srcId="{9B365AD2-DA8D-D341-83D1-82B59D84A9F3}" destId="{175221B9-8738-9345-B44F-3A632026AA74}" srcOrd="0" destOrd="0" presId="urn:microsoft.com/office/officeart/2005/8/layout/orgChart1"/>
    <dgm:cxn modelId="{2F68E249-92C0-EA4E-8CC0-C56786E6FEAE}" type="presOf" srcId="{E15607E1-42C2-1A4B-B59E-4F693B53CBFC}" destId="{CC133E44-5E01-674F-B50E-E42FE015E6B8}" srcOrd="0" destOrd="0" presId="urn:microsoft.com/office/officeart/2005/8/layout/orgChart1"/>
    <dgm:cxn modelId="{A67C0D4A-EEA8-1D43-B27F-5D95737710F7}" type="presOf" srcId="{B8911CF6-1466-D342-8437-82ED3D755160}" destId="{ACF1C3D8-EC5C-844A-961F-DEF0B4D9C78A}" srcOrd="1" destOrd="0" presId="urn:microsoft.com/office/officeart/2005/8/layout/orgChart1"/>
    <dgm:cxn modelId="{FDE62E4A-A29F-6447-A766-EE0D4498F0BC}" srcId="{CAA455E1-36FC-8C48-81CA-C9CADFEAEF48}" destId="{8777D960-34DC-1B4C-AE86-CBE20B46FB45}" srcOrd="0" destOrd="0" parTransId="{E5B6F791-3EC8-8140-A581-EBD56E893028}" sibTransId="{CB1228E6-55FD-F24E-ADED-75723A03018C}"/>
    <dgm:cxn modelId="{D0B7514A-0F8D-DB42-B5F8-27AC1C042E40}" type="presOf" srcId="{CEAA5C8E-7496-B546-8ACB-1E63A8193E0E}" destId="{4E43B9C9-A92F-1549-9563-677E1514DE83}" srcOrd="1" destOrd="0" presId="urn:microsoft.com/office/officeart/2005/8/layout/orgChart1"/>
    <dgm:cxn modelId="{498FA84A-7F85-E74D-9AA7-8F0CA2F36EF2}" srcId="{8777D960-34DC-1B4C-AE86-CBE20B46FB45}" destId="{8BF7A671-B5E8-C14D-B154-2B7F13E8B8A5}" srcOrd="3" destOrd="0" parTransId="{74DCC0F4-BC1F-5643-8D5B-3D83C346B92C}" sibTransId="{44B4F521-57C6-BB40-9FBB-CCE4FEC49013}"/>
    <dgm:cxn modelId="{8A6D904C-C63B-624B-9DB1-753200FC3F60}" type="presOf" srcId="{E5B6F791-3EC8-8140-A581-EBD56E893028}" destId="{0E1BAB79-C5FC-5E4B-A28C-9D7088B1FEDA}" srcOrd="0" destOrd="0" presId="urn:microsoft.com/office/officeart/2005/8/layout/orgChart1"/>
    <dgm:cxn modelId="{D9F13F4D-7642-D447-9F31-9174769F2039}" type="presOf" srcId="{82303084-A403-6942-8B6F-D9BEB92845C7}" destId="{C7B0BB54-052A-104D-97F4-7F34226017BF}" srcOrd="0" destOrd="0" presId="urn:microsoft.com/office/officeart/2005/8/layout/orgChart1"/>
    <dgm:cxn modelId="{39976F52-18A5-744F-96E6-2E7B28237A7D}" type="presOf" srcId="{F6A61EDB-F632-6340-8898-F9C714ADE6F3}" destId="{C1CE2986-DBCB-8B46-BEBA-C631BEAC985F}" srcOrd="1" destOrd="0" presId="urn:microsoft.com/office/officeart/2005/8/layout/orgChart1"/>
    <dgm:cxn modelId="{CFD3CB52-2136-9340-BD22-C18EC831EE73}" type="presOf" srcId="{55368ECC-E17B-B844-A934-CAC728576E2B}" destId="{36007017-C2B2-9D46-A125-171ADB73B4EF}" srcOrd="1" destOrd="0" presId="urn:microsoft.com/office/officeart/2005/8/layout/orgChart1"/>
    <dgm:cxn modelId="{06DE9F53-4DB9-D543-833B-107C03F12626}" srcId="{60090D5E-08A7-634A-A4EE-617CB99754CD}" destId="{3AB8D417-374F-0445-B713-732A902061BE}" srcOrd="3" destOrd="0" parTransId="{472A30DB-A725-274E-8CFC-4AF14DB80278}" sibTransId="{5966CDC6-19BF-544F-86A7-96C96B843B2C}"/>
    <dgm:cxn modelId="{9017F253-FA85-BA44-9E2A-B7B752D11767}" srcId="{8777D960-34DC-1B4C-AE86-CBE20B46FB45}" destId="{C274B80D-E017-D742-AF07-C88370E0C477}" srcOrd="8" destOrd="0" parTransId="{AC00F5AE-3E06-254A-9381-662E05286876}" sibTransId="{E1979693-059E-6740-BFFE-894FB0AB47D8}"/>
    <dgm:cxn modelId="{431B5054-1D4F-B449-B5FD-C669FCBEAF69}" type="presOf" srcId="{B65A2086-9B6D-EB4E-AB38-AB4C93993DA2}" destId="{B5D33B46-ADC4-9F4B-8A89-E8CCE2391F9F}" srcOrd="0" destOrd="0" presId="urn:microsoft.com/office/officeart/2005/8/layout/orgChart1"/>
    <dgm:cxn modelId="{43E06958-3224-DE4A-B144-7C45CFD92459}" type="presOf" srcId="{60090D5E-08A7-634A-A4EE-617CB99754CD}" destId="{8BDE20A8-0FF1-2649-9B1B-D68106B8C63F}" srcOrd="0" destOrd="0" presId="urn:microsoft.com/office/officeart/2005/8/layout/orgChart1"/>
    <dgm:cxn modelId="{7175535B-4F29-B944-AB3B-BAB1B64E36D6}" type="presOf" srcId="{DE5334E8-B0AF-AA4B-821B-8BFB61DFAC82}" destId="{554AA139-0BC8-7D4E-B165-8EA0BF98B6DE}" srcOrd="0" destOrd="0" presId="urn:microsoft.com/office/officeart/2005/8/layout/orgChart1"/>
    <dgm:cxn modelId="{A457645F-BD73-6444-A7B9-1BD48750CDA8}" type="presOf" srcId="{CAA455E1-36FC-8C48-81CA-C9CADFEAEF48}" destId="{2729CE62-B269-E94F-8CB3-1D616DBE9362}" srcOrd="1" destOrd="0" presId="urn:microsoft.com/office/officeart/2005/8/layout/orgChart1"/>
    <dgm:cxn modelId="{054FC05F-1503-B546-A4D3-90C78537316A}" type="presOf" srcId="{2161E93A-9238-2A41-9B60-7B53A7F82440}" destId="{0E021106-CDF8-324A-A6F4-11185BC11E21}" srcOrd="0" destOrd="0" presId="urn:microsoft.com/office/officeart/2005/8/layout/orgChart1"/>
    <dgm:cxn modelId="{565AC660-A375-DB4A-8AD6-0612CE748C82}" type="presOf" srcId="{A0EBB853-0FBD-3D40-B106-95C123A62BC3}" destId="{6CF83913-703B-5A40-A3AB-E1492D8990A5}" srcOrd="0" destOrd="0" presId="urn:microsoft.com/office/officeart/2005/8/layout/orgChart1"/>
    <dgm:cxn modelId="{53E9D160-0177-694D-ABD9-A4B6BD359C67}" srcId="{8777D960-34DC-1B4C-AE86-CBE20B46FB45}" destId="{E5C0405F-E1A0-6D4D-A7D2-B7BDD71133A9}" srcOrd="13" destOrd="0" parTransId="{4BBE894D-8D9E-974B-9A22-76C5BF5EB43B}" sibTransId="{63D94585-1764-5E49-B06B-E4265EC35EC7}"/>
    <dgm:cxn modelId="{39804461-ABAF-7D4F-86F5-2BA8675C35B2}" type="presOf" srcId="{67991116-CA24-104B-A8E1-98B26D2FBAD5}" destId="{539B1FE8-997E-734A-82A4-DB4BF8EC1DF8}" srcOrd="0" destOrd="0" presId="urn:microsoft.com/office/officeart/2005/8/layout/orgChart1"/>
    <dgm:cxn modelId="{45D2D762-4B17-E54A-9A04-D2ECED263039}" type="presOf" srcId="{66579746-0485-054E-9C36-6DFB3AEA6183}" destId="{8B3ED9D0-6C2B-6445-9696-B0315FB522E2}" srcOrd="1" destOrd="0" presId="urn:microsoft.com/office/officeart/2005/8/layout/orgChart1"/>
    <dgm:cxn modelId="{9C595263-355D-144B-9F79-8F1199195698}" srcId="{8777D960-34DC-1B4C-AE86-CBE20B46FB45}" destId="{84509A04-F0BA-DB48-ABA2-CB14A2AD3FD1}" srcOrd="6" destOrd="0" parTransId="{14E1B518-D44D-7749-BA6A-CE6183EFABDE}" sibTransId="{B0144F65-FEC9-7B4F-96A4-0F7A4D999ADC}"/>
    <dgm:cxn modelId="{4ED90365-307B-014B-8D1E-5B9FE968561E}" type="presOf" srcId="{74DCC0F4-BC1F-5643-8D5B-3D83C346B92C}" destId="{0951EE38-F6EE-A14D-BA9C-2B50A58F6E81}" srcOrd="0" destOrd="0" presId="urn:microsoft.com/office/officeart/2005/8/layout/orgChart1"/>
    <dgm:cxn modelId="{47535A67-7E53-C942-AEF4-FE1B6B786362}" srcId="{60090D5E-08A7-634A-A4EE-617CB99754CD}" destId="{438DAC10-BCEB-EE46-8BBB-33036FDCB0AE}" srcOrd="12" destOrd="0" parTransId="{83B41437-8788-2142-9BCE-D241DA73E140}" sibTransId="{BD8AB9D1-3A5F-FD41-A59B-F39F389CFA67}"/>
    <dgm:cxn modelId="{EA74BD69-D30D-8C49-90C1-9380DE5521BE}" type="presOf" srcId="{C57E2D9F-5EF3-8E4F-B7F9-7CEF7F474ECE}" destId="{E786023F-83AA-044E-AD78-FFEAAF9579BC}" srcOrd="0" destOrd="0" presId="urn:microsoft.com/office/officeart/2005/8/layout/orgChart1"/>
    <dgm:cxn modelId="{DA8E9D70-9122-5949-A8DD-E7BDED6BBC20}" type="presOf" srcId="{3AB8D417-374F-0445-B713-732A902061BE}" destId="{78C6E4B6-89F6-424A-B76E-3509311CA8EB}" srcOrd="0" destOrd="0" presId="urn:microsoft.com/office/officeart/2005/8/layout/orgChart1"/>
    <dgm:cxn modelId="{A1280171-B130-634D-AFC8-A9BFF603726D}" type="presOf" srcId="{84509A04-F0BA-DB48-ABA2-CB14A2AD3FD1}" destId="{BEB2A1BB-1280-F347-8203-80DFE35FFFBF}" srcOrd="1" destOrd="0" presId="urn:microsoft.com/office/officeart/2005/8/layout/orgChart1"/>
    <dgm:cxn modelId="{A632BE74-E41A-FC43-BBCA-EBFCF195E5F2}" type="presOf" srcId="{8777D960-34DC-1B4C-AE86-CBE20B46FB45}" destId="{CD0177C4-5151-9E44-AAAF-ADCFA8E36C8A}" srcOrd="1" destOrd="0" presId="urn:microsoft.com/office/officeart/2005/8/layout/orgChart1"/>
    <dgm:cxn modelId="{E24D1577-50F5-7146-8038-2190F7528D0D}" srcId="{8777D960-34DC-1B4C-AE86-CBE20B46FB45}" destId="{1301ED0B-C025-EA4D-922D-4CE5B366CAEB}" srcOrd="9" destOrd="0" parTransId="{43A1EB46-D1C4-864E-A800-50021238EE77}" sibTransId="{A6B59306-E192-CC42-AC63-C5A1CC4B10AA}"/>
    <dgm:cxn modelId="{2F35CA7A-7A48-B847-AF17-E4D98D16FF91}" type="presOf" srcId="{282F6BC9-E7C0-D241-AC22-B7EDEAF22AFC}" destId="{360CA8DC-631D-554D-B2F7-8BF7C3AB0ADE}" srcOrd="0" destOrd="0" presId="urn:microsoft.com/office/officeart/2005/8/layout/orgChart1"/>
    <dgm:cxn modelId="{4A8C1F7C-B981-0041-9A23-C1980EC8A21A}" type="presOf" srcId="{424B9FFA-D407-114D-A0F9-FC24510B2053}" destId="{727F2D3F-68E5-7E44-B34C-BE15DEA260F8}" srcOrd="0" destOrd="0" presId="urn:microsoft.com/office/officeart/2005/8/layout/orgChart1"/>
    <dgm:cxn modelId="{25A1B07C-E9C3-8F4A-B8A3-55F1B3CCCC6C}" type="presOf" srcId="{57CE0ABA-53B2-0943-8DC6-3B0F96142081}" destId="{71CA9CB8-E946-A249-A568-4CDCC2106418}" srcOrd="1" destOrd="0" presId="urn:microsoft.com/office/officeart/2005/8/layout/orgChart1"/>
    <dgm:cxn modelId="{CEE89C7D-C93D-A644-A296-7A2F0C700E86}" type="presOf" srcId="{4BBE894D-8D9E-974B-9A22-76C5BF5EB43B}" destId="{998E88A2-B6D9-AD4D-92DC-743E151072EB}" srcOrd="0" destOrd="0" presId="urn:microsoft.com/office/officeart/2005/8/layout/orgChart1"/>
    <dgm:cxn modelId="{42F53E7E-3459-1244-B16C-82CD93279D91}" type="presOf" srcId="{98638180-2B11-1142-A01F-6708AEE53FF2}" destId="{E78839AD-DE8F-8E4A-8D80-148D305F1F6A}" srcOrd="0" destOrd="0" presId="urn:microsoft.com/office/officeart/2005/8/layout/orgChart1"/>
    <dgm:cxn modelId="{5EE33D81-05CB-B341-96A8-F31BB86F2737}" type="presOf" srcId="{5743580A-732A-204E-9BAC-22447C1D9F54}" destId="{8D392E25-1C90-1047-99F3-FB43E34F7F5E}" srcOrd="1" destOrd="0" presId="urn:microsoft.com/office/officeart/2005/8/layout/orgChart1"/>
    <dgm:cxn modelId="{1EE87D84-C6DA-9E4F-912A-B769507CC802}" type="presOf" srcId="{14E1B518-D44D-7749-BA6A-CE6183EFABDE}" destId="{08416807-E758-BC44-AFD4-04D40544B26B}" srcOrd="0" destOrd="0" presId="urn:microsoft.com/office/officeart/2005/8/layout/orgChart1"/>
    <dgm:cxn modelId="{52D3B686-A489-0B4C-B31D-B979E874FCAB}" srcId="{60090D5E-08A7-634A-A4EE-617CB99754CD}" destId="{424B9FFA-D407-114D-A0F9-FC24510B2053}" srcOrd="0" destOrd="0" parTransId="{82303084-A403-6942-8B6F-D9BEB92845C7}" sibTransId="{9035BDA8-C4D8-E847-A6F4-3447C9BCD6F8}"/>
    <dgm:cxn modelId="{F13C2589-56A1-B44F-99E0-B0C07E2DAC6F}" type="presOf" srcId="{B8911CF6-1466-D342-8437-82ED3D755160}" destId="{A21B3A57-0010-2642-93CF-5ECA001D2C1C}" srcOrd="0" destOrd="0" presId="urn:microsoft.com/office/officeart/2005/8/layout/orgChart1"/>
    <dgm:cxn modelId="{9E3E6B89-2943-3240-8FB8-A6A656DE38B0}" srcId="{60090D5E-08A7-634A-A4EE-617CB99754CD}" destId="{57CE0ABA-53B2-0943-8DC6-3B0F96142081}" srcOrd="10" destOrd="0" parTransId="{3457C1CA-9EA2-684F-A62E-613970D1B44E}" sibTransId="{B364BB16-1EB7-DE49-8C56-224C4C84C584}"/>
    <dgm:cxn modelId="{D67E888A-EF9A-734D-B4B9-46289FD68897}" type="presOf" srcId="{38BC4AEE-CE7E-BD4D-BE52-F620966A7740}" destId="{6EE50393-C1A3-7A4C-9E36-07F2CFC53318}" srcOrd="0" destOrd="0" presId="urn:microsoft.com/office/officeart/2005/8/layout/orgChart1"/>
    <dgm:cxn modelId="{63D2798B-20B9-1F4F-903B-BAF5AA4C5E6C}" type="presOf" srcId="{E5C0405F-E1A0-6D4D-A7D2-B7BDD71133A9}" destId="{416FDB3C-A06B-FB46-9F06-9D0A087EC7C9}" srcOrd="1" destOrd="0" presId="urn:microsoft.com/office/officeart/2005/8/layout/orgChart1"/>
    <dgm:cxn modelId="{F2911D8C-7A5D-D44B-A565-E754D46EC2B4}" srcId="{8777D960-34DC-1B4C-AE86-CBE20B46FB45}" destId="{55368ECC-E17B-B844-A934-CAC728576E2B}" srcOrd="10" destOrd="0" parTransId="{38BC4AEE-CE7E-BD4D-BE52-F620966A7740}" sibTransId="{E0960430-AD5B-054B-B665-65D14D82402F}"/>
    <dgm:cxn modelId="{75A1038E-F40C-A34E-B89C-8AAAF153484A}" srcId="{8777D960-34DC-1B4C-AE86-CBE20B46FB45}" destId="{67991116-CA24-104B-A8E1-98B26D2FBAD5}" srcOrd="1" destOrd="0" parTransId="{23279331-D6A7-5449-A9AB-881626A82482}" sibTransId="{4A182758-6219-664E-8749-04EF15A808B5}"/>
    <dgm:cxn modelId="{C8C1068E-6B8A-0947-9A31-BA998292A5A1}" type="presOf" srcId="{8B80FC9A-5003-F941-A98A-7466ADCCCC44}" destId="{65445918-D16C-0545-8384-5925AC2F8470}" srcOrd="0" destOrd="0" presId="urn:microsoft.com/office/officeart/2005/8/layout/orgChart1"/>
    <dgm:cxn modelId="{33AE2D90-B25F-8844-92FB-44A32D3C0F47}" type="presOf" srcId="{075A18D4-1DDF-4742-B683-9AC70F3B0123}" destId="{4A1C735E-9119-DB4E-BCDA-BFDCEBE48C26}" srcOrd="0" destOrd="0" presId="urn:microsoft.com/office/officeart/2005/8/layout/orgChart1"/>
    <dgm:cxn modelId="{C17B6A91-044C-4348-88CF-2FE59E87FFEC}" type="presOf" srcId="{CAA455E1-36FC-8C48-81CA-C9CADFEAEF48}" destId="{C191B3B6-1235-DE4B-BBFE-DB45B5FC74D7}" srcOrd="0" destOrd="0" presId="urn:microsoft.com/office/officeart/2005/8/layout/orgChart1"/>
    <dgm:cxn modelId="{44B20E9C-3958-CD40-B6C0-A511F69415AA}" type="presOf" srcId="{7E31DA77-2858-4C42-8B97-0C75E3ADFFDB}" destId="{2FE9AF96-4A02-4C4C-8C8A-837AAA7E1300}" srcOrd="0" destOrd="0" presId="urn:microsoft.com/office/officeart/2005/8/layout/orgChart1"/>
    <dgm:cxn modelId="{B98F009E-3D4C-7344-9EBF-7C98D59662CC}" type="presOf" srcId="{E78D0887-FE5F-E240-B744-74E1E6138C40}" destId="{E1D883F8-3417-C745-9A0C-22DA86A9ED8A}" srcOrd="0" destOrd="0" presId="urn:microsoft.com/office/officeart/2005/8/layout/orgChart1"/>
    <dgm:cxn modelId="{757D719F-F370-AB4E-A163-31D694D03FC5}" type="presOf" srcId="{94057502-4D94-6F49-BABD-00E167E61503}" destId="{3392A48C-A6BA-C548-9402-7548D2FECBFE}" srcOrd="0" destOrd="0" presId="urn:microsoft.com/office/officeart/2005/8/layout/orgChart1"/>
    <dgm:cxn modelId="{BB9AE69F-11B0-DF4D-9283-A39DC21B2DBC}" type="presOf" srcId="{4A5F0E14-A027-D54F-A2E0-D8DB1CC781B9}" destId="{C91B8381-BE8C-F340-A9A3-F2575DFE0625}" srcOrd="0" destOrd="0" presId="urn:microsoft.com/office/officeart/2005/8/layout/orgChart1"/>
    <dgm:cxn modelId="{161B5CA4-1EBF-8842-8371-CE891C4E0E27}" type="presOf" srcId="{98638180-2B11-1142-A01F-6708AEE53FF2}" destId="{0EE4955F-24BF-E34C-8C48-86DA8F243D70}" srcOrd="1" destOrd="0" presId="urn:microsoft.com/office/officeart/2005/8/layout/orgChart1"/>
    <dgm:cxn modelId="{49B949A7-27BD-FA49-9141-6DB03552767C}" type="presOf" srcId="{58663915-64BB-1640-9077-6C79F257D6CE}" destId="{9E04A610-9069-A947-93C2-42AF7053D135}" srcOrd="0" destOrd="0" presId="urn:microsoft.com/office/officeart/2005/8/layout/orgChart1"/>
    <dgm:cxn modelId="{C6ADA5A9-832E-A049-90AF-BF4D15D13346}" type="presOf" srcId="{E5C0405F-E1A0-6D4D-A7D2-B7BDD71133A9}" destId="{D5A0ADC2-923F-B54D-9158-0EC76A2B8840}" srcOrd="0" destOrd="0" presId="urn:microsoft.com/office/officeart/2005/8/layout/orgChart1"/>
    <dgm:cxn modelId="{7E707AAA-DF07-3B46-9344-A4B68C100603}" type="presOf" srcId="{438DAC10-BCEB-EE46-8BBB-33036FDCB0AE}" destId="{C1F1936E-F4D5-C34F-AC40-11D6AF27977E}" srcOrd="0" destOrd="0" presId="urn:microsoft.com/office/officeart/2005/8/layout/orgChart1"/>
    <dgm:cxn modelId="{10A7C0AF-2B51-3140-97D9-65006668ADB6}" type="presOf" srcId="{67991116-CA24-104B-A8E1-98B26D2FBAD5}" destId="{38ACE9F3-EE60-8541-AA9A-9927AE4E9419}" srcOrd="1" destOrd="0" presId="urn:microsoft.com/office/officeart/2005/8/layout/orgChart1"/>
    <dgm:cxn modelId="{94D97FB2-B4B8-5E46-9777-56396977461B}" type="presOf" srcId="{84509A04-F0BA-DB48-ABA2-CB14A2AD3FD1}" destId="{A3908F28-CF0E-2745-8E28-3946B1AB1E79}" srcOrd="0" destOrd="0" presId="urn:microsoft.com/office/officeart/2005/8/layout/orgChart1"/>
    <dgm:cxn modelId="{D6665EB3-E485-1842-9532-AB3BB032EFA4}" type="presOf" srcId="{57CE0ABA-53B2-0943-8DC6-3B0F96142081}" destId="{F1E4A30A-2932-7A43-9A2F-D31DFF98C8CA}" srcOrd="0" destOrd="0" presId="urn:microsoft.com/office/officeart/2005/8/layout/orgChart1"/>
    <dgm:cxn modelId="{82D4B7B3-821E-9E43-A7BF-91E0684AF5B4}" type="presOf" srcId="{438DAC10-BCEB-EE46-8BBB-33036FDCB0AE}" destId="{EF7B74FC-4802-9146-886A-C1B1277CB0F3}" srcOrd="1" destOrd="0" presId="urn:microsoft.com/office/officeart/2005/8/layout/orgChart1"/>
    <dgm:cxn modelId="{61CADAB3-78F6-4B44-9841-5653B28754C7}" type="presOf" srcId="{9B365AD2-DA8D-D341-83D1-82B59D84A9F3}" destId="{C7C79591-179D-9041-976E-5AAFF6E28F2D}" srcOrd="1" destOrd="0" presId="urn:microsoft.com/office/officeart/2005/8/layout/orgChart1"/>
    <dgm:cxn modelId="{CF43BCB7-74C4-9C42-A1B0-EBA5D8891D42}" type="presOf" srcId="{1301ED0B-C025-EA4D-922D-4CE5B366CAEB}" destId="{E666D87F-9DD4-B640-90A2-D9698DE8018F}" srcOrd="0" destOrd="0" presId="urn:microsoft.com/office/officeart/2005/8/layout/orgChart1"/>
    <dgm:cxn modelId="{68A867BA-391C-4247-BEB2-1C0E66747944}" type="presOf" srcId="{282F6BC9-E7C0-D241-AC22-B7EDEAF22AFC}" destId="{E331D60B-022A-D942-9686-989C83CCF002}" srcOrd="1" destOrd="0" presId="urn:microsoft.com/office/officeart/2005/8/layout/orgChart1"/>
    <dgm:cxn modelId="{E1CA90BA-A6C5-3645-A1A0-8BCDDD78AF45}" srcId="{8777D960-34DC-1B4C-AE86-CBE20B46FB45}" destId="{66579746-0485-054E-9C36-6DFB3AEA6183}" srcOrd="12" destOrd="0" parTransId="{0EB2A6C0-51BF-3449-8888-D22191136B09}" sibTransId="{58E7155B-333E-A546-8696-18FE9DB265E7}"/>
    <dgm:cxn modelId="{B83364BC-3318-3143-9645-D19145745E1A}" srcId="{8777D960-34DC-1B4C-AE86-CBE20B46FB45}" destId="{EAC8C0DC-473D-114B-AFAD-1373E35DB680}" srcOrd="5" destOrd="0" parTransId="{8B80FC9A-5003-F941-A98A-7466ADCCCC44}" sibTransId="{A8DC0E4F-BC99-8F40-A6D3-3FD7CEAEAE14}"/>
    <dgm:cxn modelId="{447F10BD-BE74-9644-9EC5-3A3D0F77E6F7}" type="presOf" srcId="{472A30DB-A725-274E-8CFC-4AF14DB80278}" destId="{EB5D1A86-890B-FD41-87BA-512F45B8F34A}" srcOrd="0" destOrd="0" presId="urn:microsoft.com/office/officeart/2005/8/layout/orgChart1"/>
    <dgm:cxn modelId="{0DA056BD-0CC2-E341-8E34-2B6FF4F72AEE}" type="presOf" srcId="{83B41437-8788-2142-9BCE-D241DA73E140}" destId="{2C020A24-CA2E-9D48-A04D-81DCFB154003}" srcOrd="0" destOrd="0" presId="urn:microsoft.com/office/officeart/2005/8/layout/orgChart1"/>
    <dgm:cxn modelId="{B69F0FC1-AC22-C14A-BC20-6BACF28DDEC5}" type="presOf" srcId="{04EA08A7-726D-504F-9105-1459190296BF}" destId="{47FEBB42-7725-524D-9E53-251EBD788742}" srcOrd="0" destOrd="0" presId="urn:microsoft.com/office/officeart/2005/8/layout/orgChart1"/>
    <dgm:cxn modelId="{F8920EC2-D48E-1D48-9A37-5011765E498E}" type="presOf" srcId="{EF1C697B-21AB-CC47-B444-09B9190AFB04}" destId="{E3EED782-AE6C-CF4D-8DB7-FD9A9FC1992A}" srcOrd="0" destOrd="0" presId="urn:microsoft.com/office/officeart/2005/8/layout/orgChart1"/>
    <dgm:cxn modelId="{2E811CC3-54B1-854B-BC95-6FB3029BBF23}" type="presOf" srcId="{ADA22BE3-84BB-AD44-A431-FCB747D5FC76}" destId="{515103B8-402C-634E-9EB5-DE4A454B4F77}" srcOrd="0" destOrd="0" presId="urn:microsoft.com/office/officeart/2005/8/layout/orgChart1"/>
    <dgm:cxn modelId="{E0F506C6-6A74-A849-8441-27A9630EBA8A}" type="presOf" srcId="{5743580A-732A-204E-9BAC-22447C1D9F54}" destId="{A30FD01B-A06E-B943-A098-4EEAD94A0B0B}" srcOrd="0" destOrd="0" presId="urn:microsoft.com/office/officeart/2005/8/layout/orgChart1"/>
    <dgm:cxn modelId="{58081DC7-B933-314E-9BB9-B0449FE34FD7}" srcId="{60090D5E-08A7-634A-A4EE-617CB99754CD}" destId="{282F6BC9-E7C0-D241-AC22-B7EDEAF22AFC}" srcOrd="4" destOrd="0" parTransId="{BBA84C3B-747B-DD4A-8619-F16C2DB2524D}" sibTransId="{14FAF146-B596-3F41-9B28-DE3847A9D9FA}"/>
    <dgm:cxn modelId="{08523CC9-7246-7D4F-85AF-8C146161F09F}" type="presOf" srcId="{B9D0389C-83E2-E942-AC02-389FB13C804A}" destId="{55BF8EA8-E414-A242-8C2B-026AECEE793D}" srcOrd="0" destOrd="0" presId="urn:microsoft.com/office/officeart/2005/8/layout/orgChart1"/>
    <dgm:cxn modelId="{CC6BA5CA-1D94-9F45-A27A-82817DDD7E6A}" type="presOf" srcId="{424B9FFA-D407-114D-A0F9-FC24510B2053}" destId="{E275C51A-6DF6-244C-ACBC-C1C834962C58}" srcOrd="1" destOrd="0" presId="urn:microsoft.com/office/officeart/2005/8/layout/orgChart1"/>
    <dgm:cxn modelId="{BE0098CB-383E-A845-BEFD-A966132E825E}" srcId="{8777D960-34DC-1B4C-AE86-CBE20B46FB45}" destId="{B9D0389C-83E2-E942-AC02-389FB13C804A}" srcOrd="0" destOrd="0" parTransId="{E931E011-8190-3A46-8B5B-041BE684CA86}" sibTransId="{81CA6CB3-757D-794F-A9A0-5F7EF7C90698}"/>
    <dgm:cxn modelId="{E9B481CE-73D8-E442-AA11-223E6F98FF0A}" type="presOf" srcId="{C0E46B3C-C2EE-134C-9314-D3D66D0D1817}" destId="{F7D55A73-EB6B-4044-BA0B-1AD3E6FAF4EE}" srcOrd="0" destOrd="0" presId="urn:microsoft.com/office/officeart/2005/8/layout/orgChart1"/>
    <dgm:cxn modelId="{1D9E21CF-3B03-B546-8350-C801F04445D5}" type="presOf" srcId="{895B1D9F-86F6-F342-B0B5-ACDB33A523FE}" destId="{682E5BAA-9D0E-0142-B0D6-F8729D52AE9C}" srcOrd="0" destOrd="0" presId="urn:microsoft.com/office/officeart/2005/8/layout/orgChart1"/>
    <dgm:cxn modelId="{9A6FC6CF-B042-734F-B23E-80AED6A88453}" type="presOf" srcId="{60090D5E-08A7-634A-A4EE-617CB99754CD}" destId="{80D88455-6AF5-6E44-9F11-CDD20FC98611}" srcOrd="1" destOrd="0" presId="urn:microsoft.com/office/officeart/2005/8/layout/orgChart1"/>
    <dgm:cxn modelId="{2DA277D2-C71D-4540-8CDB-C9F8E70C5DAF}" type="presOf" srcId="{EAC8C0DC-473D-114B-AFAD-1373E35DB680}" destId="{31AC48F0-3F9D-D648-AE82-38031E26F326}" srcOrd="1" destOrd="0" presId="urn:microsoft.com/office/officeart/2005/8/layout/orgChart1"/>
    <dgm:cxn modelId="{D9E6DED2-40D2-E54D-AC61-23CF67C09862}" type="presOf" srcId="{EAC8C0DC-473D-114B-AFAD-1373E35DB680}" destId="{0A15FC74-81BD-C14A-B7CB-AE893018314D}" srcOrd="0" destOrd="0" presId="urn:microsoft.com/office/officeart/2005/8/layout/orgChart1"/>
    <dgm:cxn modelId="{8B4560D7-FC3E-D042-A50D-6119ED825537}" srcId="{8777D960-34DC-1B4C-AE86-CBE20B46FB45}" destId="{075A18D4-1DDF-4742-B683-9AC70F3B0123}" srcOrd="15" destOrd="0" parTransId="{DE5334E8-B0AF-AA4B-821B-8BFB61DFAC82}" sibTransId="{AD1A9C5E-555E-5249-B8AF-890305CB6904}"/>
    <dgm:cxn modelId="{4A268ED8-961C-974A-A58C-F03F85A25358}" srcId="{8777D960-34DC-1B4C-AE86-CBE20B46FB45}" destId="{C0E46B3C-C2EE-134C-9314-D3D66D0D1817}" srcOrd="14" destOrd="0" parTransId="{7E31DA77-2858-4C42-8B97-0C75E3ADFFDB}" sibTransId="{BAD418D4-E266-3647-A5AA-AFD2D2C52CDC}"/>
    <dgm:cxn modelId="{6F84A7D9-E504-0B4C-B78E-6F930BB6F459}" type="presOf" srcId="{1ECD02DA-8DE5-CC4B-9AF1-E7A960DB3738}" destId="{76CF39DB-9856-C449-9297-BA4854045912}" srcOrd="0" destOrd="0" presId="urn:microsoft.com/office/officeart/2005/8/layout/orgChart1"/>
    <dgm:cxn modelId="{7B7627DA-B497-FF46-BD40-1207B3E69474}" type="presOf" srcId="{ABB85DB0-8BE5-9F41-852C-419FAAB58141}" destId="{919A7582-44DF-3F42-BE6B-176EAEE9B253}" srcOrd="0" destOrd="0" presId="urn:microsoft.com/office/officeart/2005/8/layout/orgChart1"/>
    <dgm:cxn modelId="{3AEBE1DB-1D7F-154C-B538-97FC035B8B15}" type="presOf" srcId="{CEAA5C8E-7496-B546-8ACB-1E63A8193E0E}" destId="{F953B2E6-894A-CA41-9DB3-848CACD3D77B}" srcOrd="0" destOrd="0" presId="urn:microsoft.com/office/officeart/2005/8/layout/orgChart1"/>
    <dgm:cxn modelId="{C7F5EBDB-9090-2041-B44C-F11A2AB01EF6}" type="presOf" srcId="{3457C1CA-9EA2-684F-A62E-613970D1B44E}" destId="{3189A988-FE13-584A-9FC9-7E050D196E1D}" srcOrd="0" destOrd="0" presId="urn:microsoft.com/office/officeart/2005/8/layout/orgChart1"/>
    <dgm:cxn modelId="{979377E1-519D-FA46-8B51-8997884D6FE4}" srcId="{8777D960-34DC-1B4C-AE86-CBE20B46FB45}" destId="{F6A61EDB-F632-6340-8898-F9C714ADE6F3}" srcOrd="7" destOrd="0" parTransId="{4A5F0E14-A027-D54F-A2E0-D8DB1CC781B9}" sibTransId="{1788340C-DD8C-5B43-99C7-934B329DC455}"/>
    <dgm:cxn modelId="{71ACD6E1-B1C1-164C-9C5A-B6199A3FB080}" type="presOf" srcId="{BBA84C3B-747B-DD4A-8619-F16C2DB2524D}" destId="{8D4DD2CC-1B09-B64E-A952-0763EBA13574}" srcOrd="0" destOrd="0" presId="urn:microsoft.com/office/officeart/2005/8/layout/orgChart1"/>
    <dgm:cxn modelId="{D399D3E2-660B-D74B-8114-97F4D1C79295}" srcId="{8777D960-34DC-1B4C-AE86-CBE20B46FB45}" destId="{9FF3C87F-B53E-C14B-8FA9-6FB032A5A3B0}" srcOrd="11" destOrd="0" parTransId="{814FE096-548D-9143-9FCC-5012CCFF1A2D}" sibTransId="{E74B69D1-F4DF-E447-BD44-F23E4E060F0B}"/>
    <dgm:cxn modelId="{8EC7BFE4-94A2-BC4F-9729-093A2CF11427}" type="presOf" srcId="{F6A61EDB-F632-6340-8898-F9C714ADE6F3}" destId="{A6057DC9-CB85-8640-9493-4C76FD14619A}" srcOrd="0" destOrd="0" presId="urn:microsoft.com/office/officeart/2005/8/layout/orgChart1"/>
    <dgm:cxn modelId="{2D9300E6-13F0-7245-B78A-B1E34D7BEE5D}" type="presOf" srcId="{EC20DB71-3B6F-F54E-8395-B609C3895E03}" destId="{4B943C52-EEA0-5D48-A108-9C15EA4F852D}" srcOrd="1" destOrd="0" presId="urn:microsoft.com/office/officeart/2005/8/layout/orgChart1"/>
    <dgm:cxn modelId="{60FCA5E7-D71D-134B-9CD4-BEC45BFA8D19}" type="presOf" srcId="{1301ED0B-C025-EA4D-922D-4CE5B366CAEB}" destId="{2FF88BA4-6072-EA45-BC97-1062435EC614}" srcOrd="1" destOrd="0" presId="urn:microsoft.com/office/officeart/2005/8/layout/orgChart1"/>
    <dgm:cxn modelId="{EE94ADE8-F8B7-6342-B6F2-607C0FF98A34}" type="presOf" srcId="{290E9E4D-5CE8-154A-90F2-A8600CEA2A99}" destId="{CAFE7ECA-833A-C748-B695-63DCF3FF1BE1}" srcOrd="0" destOrd="0" presId="urn:microsoft.com/office/officeart/2005/8/layout/orgChart1"/>
    <dgm:cxn modelId="{82E2DFEA-C9C6-BC40-982E-13111DE13336}" type="presOf" srcId="{814FE096-548D-9143-9FCC-5012CCFF1A2D}" destId="{9FB359C1-7478-9F4C-AE6B-0E547FDA5464}" srcOrd="0" destOrd="0" presId="urn:microsoft.com/office/officeart/2005/8/layout/orgChart1"/>
    <dgm:cxn modelId="{EBC209EE-D892-9846-9EF2-9C60C1085881}" type="presOf" srcId="{C9570A63-B80E-6B42-A3CF-CD78176C46B9}" destId="{DE6F8BFD-04BD-AB47-8EF2-0EF19FA549AB}" srcOrd="0" destOrd="0" presId="urn:microsoft.com/office/officeart/2005/8/layout/orgChart1"/>
    <dgm:cxn modelId="{0C0E77EE-6302-6048-8D75-7ECE94B5A60B}" srcId="{60090D5E-08A7-634A-A4EE-617CB99754CD}" destId="{2BC2F4B3-EC14-E54A-A2ED-DED8F3A67A0B}" srcOrd="9" destOrd="0" parTransId="{A0EBB853-0FBD-3D40-B106-95C123A62BC3}" sibTransId="{A5EBB8B8-A437-5540-B69B-B8269F40E281}"/>
    <dgm:cxn modelId="{072970F0-A582-3B4F-B352-016992F78CF5}" srcId="{60090D5E-08A7-634A-A4EE-617CB99754CD}" destId="{EF1C697B-21AB-CC47-B444-09B9190AFB04}" srcOrd="5" destOrd="0" parTransId="{7B2EB459-0181-524A-AFE8-331C3D242932}" sibTransId="{4D0053B3-74FD-F044-B61D-8A3A600BAF5C}"/>
    <dgm:cxn modelId="{4AA9BEF0-92D4-F042-8C9C-D02643ADE032}" type="presOf" srcId="{EF1C697B-21AB-CC47-B444-09B9190AFB04}" destId="{BBE0F287-0059-D14F-A8DE-DD1FF2535901}" srcOrd="1" destOrd="0" presId="urn:microsoft.com/office/officeart/2005/8/layout/orgChart1"/>
    <dgm:cxn modelId="{8D9C1FF1-2215-3C47-934F-A8C3E2FC3284}" srcId="{60090D5E-08A7-634A-A4EE-617CB99754CD}" destId="{5743580A-732A-204E-9BAC-22447C1D9F54}" srcOrd="8" destOrd="0" parTransId="{2161E93A-9238-2A41-9B60-7B53A7F82440}" sibTransId="{6FFE5083-89C3-2140-8A81-8F5D3F5D7243}"/>
    <dgm:cxn modelId="{167BBFF2-2949-8E43-86C5-ED95E1790BE9}" type="presOf" srcId="{8BF7A671-B5E8-C14D-B154-2B7F13E8B8A5}" destId="{276A6367-612C-2147-B807-7E9B6C2A1D4E}" srcOrd="0" destOrd="0" presId="urn:microsoft.com/office/officeart/2005/8/layout/orgChart1"/>
    <dgm:cxn modelId="{7544F5F2-ED52-E04B-A046-CDA03AA99762}" srcId="{8777D960-34DC-1B4C-AE86-CBE20B46FB45}" destId="{EC20DB71-3B6F-F54E-8395-B609C3895E03}" srcOrd="2" destOrd="0" parTransId="{97B2C6AE-38D8-DF43-BF77-65D8CDC7D881}" sibTransId="{C2AAA3B3-D5D7-AF48-9543-7CFA3E0195B9}"/>
    <dgm:cxn modelId="{085E65F5-BBA1-EA45-8194-1A7B7D80EC39}" srcId="{60090D5E-08A7-634A-A4EE-617CB99754CD}" destId="{B8911CF6-1466-D342-8437-82ED3D755160}" srcOrd="6" destOrd="0" parTransId="{1ECD02DA-8DE5-CC4B-9AF1-E7A960DB3738}" sibTransId="{DF405473-A34E-BE43-BB80-39B955C177F5}"/>
    <dgm:cxn modelId="{855BFCF6-9487-D34E-84A4-9A7EDAF16D3A}" type="presOf" srcId="{C274B80D-E017-D742-AF07-C88370E0C477}" destId="{6AD58BC1-38B1-9448-BAF9-1E3D967C5731}" srcOrd="0" destOrd="0" presId="urn:microsoft.com/office/officeart/2005/8/layout/orgChart1"/>
    <dgm:cxn modelId="{ADF950F8-8472-9745-B721-66E8F0A67247}" type="presOf" srcId="{B65A2086-9B6D-EB4E-AB38-AB4C93993DA2}" destId="{D95D811A-5548-CD4F-B437-6193545EA192}" srcOrd="1" destOrd="0" presId="urn:microsoft.com/office/officeart/2005/8/layout/orgChart1"/>
    <dgm:cxn modelId="{B5FCADE8-FC3E-CC41-BAAF-7C0F67EF579C}" type="presParOf" srcId="{D1F7FA05-4C37-1A40-8107-C0DB78426663}" destId="{472906DA-8A21-6847-87DE-A79E28898D6A}" srcOrd="0" destOrd="0" presId="urn:microsoft.com/office/officeart/2005/8/layout/orgChart1"/>
    <dgm:cxn modelId="{3E46163C-E511-BF44-9012-41757BEF72A5}" type="presParOf" srcId="{472906DA-8A21-6847-87DE-A79E28898D6A}" destId="{A8FEA12E-E65E-2446-840A-A2C19D961CA8}" srcOrd="0" destOrd="0" presId="urn:microsoft.com/office/officeart/2005/8/layout/orgChart1"/>
    <dgm:cxn modelId="{DDBB0E50-2384-CC4E-9961-350905CE0D9E}" type="presParOf" srcId="{A8FEA12E-E65E-2446-840A-A2C19D961CA8}" destId="{C191B3B6-1235-DE4B-BBFE-DB45B5FC74D7}" srcOrd="0" destOrd="0" presId="urn:microsoft.com/office/officeart/2005/8/layout/orgChart1"/>
    <dgm:cxn modelId="{0D9B078A-FAE8-E64E-A399-03FE42C9EDC1}" type="presParOf" srcId="{A8FEA12E-E65E-2446-840A-A2C19D961CA8}" destId="{2729CE62-B269-E94F-8CB3-1D616DBE9362}" srcOrd="1" destOrd="0" presId="urn:microsoft.com/office/officeart/2005/8/layout/orgChart1"/>
    <dgm:cxn modelId="{FCECF484-934E-BC43-89B7-81BF05C46F2C}" type="presParOf" srcId="{472906DA-8A21-6847-87DE-A79E28898D6A}" destId="{AC66FA10-BE25-3B42-9C0F-B1698DDEBF0C}" srcOrd="1" destOrd="0" presId="urn:microsoft.com/office/officeart/2005/8/layout/orgChart1"/>
    <dgm:cxn modelId="{223DDA06-2935-0546-B239-9D72193A55E6}" type="presParOf" srcId="{AC66FA10-BE25-3B42-9C0F-B1698DDEBF0C}" destId="{0E1BAB79-C5FC-5E4B-A28C-9D7088B1FEDA}" srcOrd="0" destOrd="0" presId="urn:microsoft.com/office/officeart/2005/8/layout/orgChart1"/>
    <dgm:cxn modelId="{5CC6390C-2AE5-B849-9DF3-260D515F70B7}" type="presParOf" srcId="{AC66FA10-BE25-3B42-9C0F-B1698DDEBF0C}" destId="{62BCE1A9-66FE-F742-B112-9894008ABC88}" srcOrd="1" destOrd="0" presId="urn:microsoft.com/office/officeart/2005/8/layout/orgChart1"/>
    <dgm:cxn modelId="{6D2BDF1F-17FF-814A-8FB0-6262830BA6E6}" type="presParOf" srcId="{62BCE1A9-66FE-F742-B112-9894008ABC88}" destId="{37E4DCB0-1158-C749-AD34-9325ED322890}" srcOrd="0" destOrd="0" presId="urn:microsoft.com/office/officeart/2005/8/layout/orgChart1"/>
    <dgm:cxn modelId="{18097B12-F53D-7944-985E-01DCC5937AC7}" type="presParOf" srcId="{37E4DCB0-1158-C749-AD34-9325ED322890}" destId="{9D1CFFA6-CE07-A948-920E-9CC812D85854}" srcOrd="0" destOrd="0" presId="urn:microsoft.com/office/officeart/2005/8/layout/orgChart1"/>
    <dgm:cxn modelId="{8FFE29E7-B29E-9549-B89C-03228F30F035}" type="presParOf" srcId="{37E4DCB0-1158-C749-AD34-9325ED322890}" destId="{CD0177C4-5151-9E44-AAAF-ADCFA8E36C8A}" srcOrd="1" destOrd="0" presId="urn:microsoft.com/office/officeart/2005/8/layout/orgChart1"/>
    <dgm:cxn modelId="{C3B3D922-1FC4-554B-9FD9-983758309383}" type="presParOf" srcId="{62BCE1A9-66FE-F742-B112-9894008ABC88}" destId="{418C9B7F-A63F-0844-BBEC-D6DC5E477C9F}" srcOrd="1" destOrd="0" presId="urn:microsoft.com/office/officeart/2005/8/layout/orgChart1"/>
    <dgm:cxn modelId="{C164D48F-0DDE-224B-AB22-444F916C44DF}" type="presParOf" srcId="{418C9B7F-A63F-0844-BBEC-D6DC5E477C9F}" destId="{0082F079-6E61-204D-90BE-3C57F9EF0749}" srcOrd="0" destOrd="0" presId="urn:microsoft.com/office/officeart/2005/8/layout/orgChart1"/>
    <dgm:cxn modelId="{239B1CE4-FDF1-0E45-95A3-7A0DFB8AF1E4}" type="presParOf" srcId="{418C9B7F-A63F-0844-BBEC-D6DC5E477C9F}" destId="{442976E4-264E-C346-8C9E-A0DA1E097FBA}" srcOrd="1" destOrd="0" presId="urn:microsoft.com/office/officeart/2005/8/layout/orgChart1"/>
    <dgm:cxn modelId="{1DCE59E3-3EB3-2E48-805F-E30C9E0287BA}" type="presParOf" srcId="{442976E4-264E-C346-8C9E-A0DA1E097FBA}" destId="{DA012AE5-869C-2A46-B499-6B109FC08306}" srcOrd="0" destOrd="0" presId="urn:microsoft.com/office/officeart/2005/8/layout/orgChart1"/>
    <dgm:cxn modelId="{A0097228-940F-4944-9550-2A8672E37603}" type="presParOf" srcId="{DA012AE5-869C-2A46-B499-6B109FC08306}" destId="{55BF8EA8-E414-A242-8C2B-026AECEE793D}" srcOrd="0" destOrd="0" presId="urn:microsoft.com/office/officeart/2005/8/layout/orgChart1"/>
    <dgm:cxn modelId="{FD399044-D1A9-0040-BD33-2970675535C6}" type="presParOf" srcId="{DA012AE5-869C-2A46-B499-6B109FC08306}" destId="{A3995616-5089-5843-94D1-6EBBAEE326A2}" srcOrd="1" destOrd="0" presId="urn:microsoft.com/office/officeart/2005/8/layout/orgChart1"/>
    <dgm:cxn modelId="{50231DE2-A26E-E44B-819F-0060D11ED5C4}" type="presParOf" srcId="{442976E4-264E-C346-8C9E-A0DA1E097FBA}" destId="{72AF72DC-5181-2A48-8841-B0EE8CCB341E}" srcOrd="1" destOrd="0" presId="urn:microsoft.com/office/officeart/2005/8/layout/orgChart1"/>
    <dgm:cxn modelId="{7FE9B559-1F11-BD49-BFAB-3F1188400A64}" type="presParOf" srcId="{442976E4-264E-C346-8C9E-A0DA1E097FBA}" destId="{C748F3ED-99C1-BB44-9C3F-C107CE1540A6}" srcOrd="2" destOrd="0" presId="urn:microsoft.com/office/officeart/2005/8/layout/orgChart1"/>
    <dgm:cxn modelId="{3120DF7E-BF8E-BD42-8650-38C90B1D8C87}" type="presParOf" srcId="{418C9B7F-A63F-0844-BBEC-D6DC5E477C9F}" destId="{8ADAB000-6EBC-7945-9498-79534717D9B0}" srcOrd="2" destOrd="0" presId="urn:microsoft.com/office/officeart/2005/8/layout/orgChart1"/>
    <dgm:cxn modelId="{0E563FAF-A87F-F949-99CF-18D2E060C61C}" type="presParOf" srcId="{418C9B7F-A63F-0844-BBEC-D6DC5E477C9F}" destId="{EF676C88-514B-244C-A584-091F57C45A6E}" srcOrd="3" destOrd="0" presId="urn:microsoft.com/office/officeart/2005/8/layout/orgChart1"/>
    <dgm:cxn modelId="{E539D753-C8CC-C14A-873D-2A9A69EB101D}" type="presParOf" srcId="{EF676C88-514B-244C-A584-091F57C45A6E}" destId="{D006ADB0-01C0-084F-9711-5AD16E8A7783}" srcOrd="0" destOrd="0" presId="urn:microsoft.com/office/officeart/2005/8/layout/orgChart1"/>
    <dgm:cxn modelId="{68C15CC9-528B-3349-B87A-7DC42D19654C}" type="presParOf" srcId="{D006ADB0-01C0-084F-9711-5AD16E8A7783}" destId="{539B1FE8-997E-734A-82A4-DB4BF8EC1DF8}" srcOrd="0" destOrd="0" presId="urn:microsoft.com/office/officeart/2005/8/layout/orgChart1"/>
    <dgm:cxn modelId="{5BA2F06E-907D-434E-A9C6-EAA7949B63E1}" type="presParOf" srcId="{D006ADB0-01C0-084F-9711-5AD16E8A7783}" destId="{38ACE9F3-EE60-8541-AA9A-9927AE4E9419}" srcOrd="1" destOrd="0" presId="urn:microsoft.com/office/officeart/2005/8/layout/orgChart1"/>
    <dgm:cxn modelId="{14D1FD0B-8253-DB4D-9614-77DCEDF4DB68}" type="presParOf" srcId="{EF676C88-514B-244C-A584-091F57C45A6E}" destId="{453E8698-2BD6-DD4D-84DC-34D61E139311}" srcOrd="1" destOrd="0" presId="urn:microsoft.com/office/officeart/2005/8/layout/orgChart1"/>
    <dgm:cxn modelId="{FB0085B7-F009-8E49-AC25-E937386CD3BE}" type="presParOf" srcId="{EF676C88-514B-244C-A584-091F57C45A6E}" destId="{98CC531E-0DF4-1242-A73A-B46C2E4207EE}" srcOrd="2" destOrd="0" presId="urn:microsoft.com/office/officeart/2005/8/layout/orgChart1"/>
    <dgm:cxn modelId="{987735A9-EFCC-2E49-BBE2-ABD147549650}" type="presParOf" srcId="{418C9B7F-A63F-0844-BBEC-D6DC5E477C9F}" destId="{C083B7B6-7637-7F44-B957-17F38C5AD46F}" srcOrd="4" destOrd="0" presId="urn:microsoft.com/office/officeart/2005/8/layout/orgChart1"/>
    <dgm:cxn modelId="{BC166997-DF6E-A749-9E27-F3096FC8E73E}" type="presParOf" srcId="{418C9B7F-A63F-0844-BBEC-D6DC5E477C9F}" destId="{BDF59C57-8C59-2E4B-A92A-88F73D9F3A7D}" srcOrd="5" destOrd="0" presId="urn:microsoft.com/office/officeart/2005/8/layout/orgChart1"/>
    <dgm:cxn modelId="{36C5DDF1-4F15-1949-91A9-0345FBA45E28}" type="presParOf" srcId="{BDF59C57-8C59-2E4B-A92A-88F73D9F3A7D}" destId="{B2F4259E-5552-0A48-BFDC-20AB84777200}" srcOrd="0" destOrd="0" presId="urn:microsoft.com/office/officeart/2005/8/layout/orgChart1"/>
    <dgm:cxn modelId="{B2ECA235-8855-E241-8BB7-E40392E7444F}" type="presParOf" srcId="{B2F4259E-5552-0A48-BFDC-20AB84777200}" destId="{879F0517-ECE9-F84E-ADA1-10A2C4D43157}" srcOrd="0" destOrd="0" presId="urn:microsoft.com/office/officeart/2005/8/layout/orgChart1"/>
    <dgm:cxn modelId="{921D3346-E6AC-A94A-A4B0-CC430B21890A}" type="presParOf" srcId="{B2F4259E-5552-0A48-BFDC-20AB84777200}" destId="{4B943C52-EEA0-5D48-A108-9C15EA4F852D}" srcOrd="1" destOrd="0" presId="urn:microsoft.com/office/officeart/2005/8/layout/orgChart1"/>
    <dgm:cxn modelId="{6A78449F-1970-7447-B960-AF9E1AACC13C}" type="presParOf" srcId="{BDF59C57-8C59-2E4B-A92A-88F73D9F3A7D}" destId="{2E437928-B564-8645-8FD5-2187E5745AA6}" srcOrd="1" destOrd="0" presId="urn:microsoft.com/office/officeart/2005/8/layout/orgChart1"/>
    <dgm:cxn modelId="{CA63C23B-1F68-2D4D-A0FB-CFFA21BFD907}" type="presParOf" srcId="{BDF59C57-8C59-2E4B-A92A-88F73D9F3A7D}" destId="{2DD258D6-1271-FC40-9123-619676CEA2C1}" srcOrd="2" destOrd="0" presId="urn:microsoft.com/office/officeart/2005/8/layout/orgChart1"/>
    <dgm:cxn modelId="{25F0691B-9705-0F4A-B0F8-7E065EA9AAEE}" type="presParOf" srcId="{418C9B7F-A63F-0844-BBEC-D6DC5E477C9F}" destId="{0951EE38-F6EE-A14D-BA9C-2B50A58F6E81}" srcOrd="6" destOrd="0" presId="urn:microsoft.com/office/officeart/2005/8/layout/orgChart1"/>
    <dgm:cxn modelId="{036200AB-D76D-E14C-A3A0-CAD77C9A6CE0}" type="presParOf" srcId="{418C9B7F-A63F-0844-BBEC-D6DC5E477C9F}" destId="{60B23B72-3FB8-5B43-ADBC-88ADBBCAF74D}" srcOrd="7" destOrd="0" presId="urn:microsoft.com/office/officeart/2005/8/layout/orgChart1"/>
    <dgm:cxn modelId="{CDE3D122-BD82-8F47-B9D3-60173EDCEA6E}" type="presParOf" srcId="{60B23B72-3FB8-5B43-ADBC-88ADBBCAF74D}" destId="{E317453A-4607-5F43-82F5-74F7B4E229E6}" srcOrd="0" destOrd="0" presId="urn:microsoft.com/office/officeart/2005/8/layout/orgChart1"/>
    <dgm:cxn modelId="{09B5BA0D-1299-7D49-BF22-BEF9A1B73987}" type="presParOf" srcId="{E317453A-4607-5F43-82F5-74F7B4E229E6}" destId="{276A6367-612C-2147-B807-7E9B6C2A1D4E}" srcOrd="0" destOrd="0" presId="urn:microsoft.com/office/officeart/2005/8/layout/orgChart1"/>
    <dgm:cxn modelId="{0F08E32E-BCAA-4D4F-B73E-EB21CF98E9F1}" type="presParOf" srcId="{E317453A-4607-5F43-82F5-74F7B4E229E6}" destId="{509DDA95-13E0-8142-A6E2-E9EED468CEED}" srcOrd="1" destOrd="0" presId="urn:microsoft.com/office/officeart/2005/8/layout/orgChart1"/>
    <dgm:cxn modelId="{38B25D63-4397-F043-8F3F-A98A6048B586}" type="presParOf" srcId="{60B23B72-3FB8-5B43-ADBC-88ADBBCAF74D}" destId="{9CA805F2-27F4-F346-943C-F65AAB067969}" srcOrd="1" destOrd="0" presId="urn:microsoft.com/office/officeart/2005/8/layout/orgChart1"/>
    <dgm:cxn modelId="{035A1281-C973-CA4C-9D7E-506957D3E001}" type="presParOf" srcId="{60B23B72-3FB8-5B43-ADBC-88ADBBCAF74D}" destId="{91B4057D-CEE5-254E-B3DC-A5B0C443AFF1}" srcOrd="2" destOrd="0" presId="urn:microsoft.com/office/officeart/2005/8/layout/orgChart1"/>
    <dgm:cxn modelId="{CE00874F-5657-8C4C-B403-B7803D7344E5}" type="presParOf" srcId="{418C9B7F-A63F-0844-BBEC-D6DC5E477C9F}" destId="{DE6F8BFD-04BD-AB47-8EF2-0EF19FA549AB}" srcOrd="8" destOrd="0" presId="urn:microsoft.com/office/officeart/2005/8/layout/orgChart1"/>
    <dgm:cxn modelId="{AD8F11B7-8B6D-7643-B289-4E6D5B8F0644}" type="presParOf" srcId="{418C9B7F-A63F-0844-BBEC-D6DC5E477C9F}" destId="{B16E1F7B-3765-0B47-B73B-C57749F8068A}" srcOrd="9" destOrd="0" presId="urn:microsoft.com/office/officeart/2005/8/layout/orgChart1"/>
    <dgm:cxn modelId="{66AEFF9E-C32E-2643-9BC9-0DBEA11ACCF7}" type="presParOf" srcId="{B16E1F7B-3765-0B47-B73B-C57749F8068A}" destId="{3B8309EE-0F7F-5F4D-9339-A137EF55498A}" srcOrd="0" destOrd="0" presId="urn:microsoft.com/office/officeart/2005/8/layout/orgChart1"/>
    <dgm:cxn modelId="{28ECEDA2-DCC6-934F-AF83-10BAB1A42692}" type="presParOf" srcId="{3B8309EE-0F7F-5F4D-9339-A137EF55498A}" destId="{682E5BAA-9D0E-0142-B0D6-F8729D52AE9C}" srcOrd="0" destOrd="0" presId="urn:microsoft.com/office/officeart/2005/8/layout/orgChart1"/>
    <dgm:cxn modelId="{336AB614-8F5F-6743-B245-ABAE78CD6396}" type="presParOf" srcId="{3B8309EE-0F7F-5F4D-9339-A137EF55498A}" destId="{26EE7FF5-2A8B-B34E-817B-5A45D0D24BAE}" srcOrd="1" destOrd="0" presId="urn:microsoft.com/office/officeart/2005/8/layout/orgChart1"/>
    <dgm:cxn modelId="{8132BAF7-1C61-7C4D-B33E-D8890A67D168}" type="presParOf" srcId="{B16E1F7B-3765-0B47-B73B-C57749F8068A}" destId="{FB497E74-2DF1-BD44-A379-CA0820448315}" srcOrd="1" destOrd="0" presId="urn:microsoft.com/office/officeart/2005/8/layout/orgChart1"/>
    <dgm:cxn modelId="{A91CC044-979C-5C43-9133-5B8BB94B8030}" type="presParOf" srcId="{B16E1F7B-3765-0B47-B73B-C57749F8068A}" destId="{6528048D-90F1-2146-9885-77273F1665CA}" srcOrd="2" destOrd="0" presId="urn:microsoft.com/office/officeart/2005/8/layout/orgChart1"/>
    <dgm:cxn modelId="{10F38720-E6BD-B743-A18A-CE0D961C63E0}" type="presParOf" srcId="{418C9B7F-A63F-0844-BBEC-D6DC5E477C9F}" destId="{65445918-D16C-0545-8384-5925AC2F8470}" srcOrd="10" destOrd="0" presId="urn:microsoft.com/office/officeart/2005/8/layout/orgChart1"/>
    <dgm:cxn modelId="{96E14F51-048E-7E4C-B5C7-8408C2E33AAE}" type="presParOf" srcId="{418C9B7F-A63F-0844-BBEC-D6DC5E477C9F}" destId="{9C849E77-BC66-3B46-AD6C-5BDF9715E21D}" srcOrd="11" destOrd="0" presId="urn:microsoft.com/office/officeart/2005/8/layout/orgChart1"/>
    <dgm:cxn modelId="{08813918-440A-AC40-B21D-D251B4A82875}" type="presParOf" srcId="{9C849E77-BC66-3B46-AD6C-5BDF9715E21D}" destId="{B3A43509-91EE-3243-8E09-BDF82B37B9CB}" srcOrd="0" destOrd="0" presId="urn:microsoft.com/office/officeart/2005/8/layout/orgChart1"/>
    <dgm:cxn modelId="{AA9EC664-AE4C-384A-9D29-580776E3B827}" type="presParOf" srcId="{B3A43509-91EE-3243-8E09-BDF82B37B9CB}" destId="{0A15FC74-81BD-C14A-B7CB-AE893018314D}" srcOrd="0" destOrd="0" presId="urn:microsoft.com/office/officeart/2005/8/layout/orgChart1"/>
    <dgm:cxn modelId="{45E998FA-A490-3F4C-B731-8311960033E3}" type="presParOf" srcId="{B3A43509-91EE-3243-8E09-BDF82B37B9CB}" destId="{31AC48F0-3F9D-D648-AE82-38031E26F326}" srcOrd="1" destOrd="0" presId="urn:microsoft.com/office/officeart/2005/8/layout/orgChart1"/>
    <dgm:cxn modelId="{956B59D1-0208-9942-9EEB-4542D1081BDB}" type="presParOf" srcId="{9C849E77-BC66-3B46-AD6C-5BDF9715E21D}" destId="{5C29BEF0-1662-0841-8C2B-7F6A5C41EE39}" srcOrd="1" destOrd="0" presId="urn:microsoft.com/office/officeart/2005/8/layout/orgChart1"/>
    <dgm:cxn modelId="{ACC1A90E-A8B3-4941-9827-2ACD3A9F9392}" type="presParOf" srcId="{9C849E77-BC66-3B46-AD6C-5BDF9715E21D}" destId="{CE7D0D6F-8866-0846-AA41-15D8501E8560}" srcOrd="2" destOrd="0" presId="urn:microsoft.com/office/officeart/2005/8/layout/orgChart1"/>
    <dgm:cxn modelId="{34110381-CF20-7242-AA26-829210C681B2}" type="presParOf" srcId="{418C9B7F-A63F-0844-BBEC-D6DC5E477C9F}" destId="{08416807-E758-BC44-AFD4-04D40544B26B}" srcOrd="12" destOrd="0" presId="urn:microsoft.com/office/officeart/2005/8/layout/orgChart1"/>
    <dgm:cxn modelId="{2985CCF8-7784-4443-977A-B6A229B1DE23}" type="presParOf" srcId="{418C9B7F-A63F-0844-BBEC-D6DC5E477C9F}" destId="{6E2B3D16-F068-C148-BE3A-67C095DE1D84}" srcOrd="13" destOrd="0" presId="urn:microsoft.com/office/officeart/2005/8/layout/orgChart1"/>
    <dgm:cxn modelId="{2C7BA159-5F88-1E4E-8C40-BBA783E22A8F}" type="presParOf" srcId="{6E2B3D16-F068-C148-BE3A-67C095DE1D84}" destId="{B3C9364B-6784-AC48-AE7F-65FDC7F309DC}" srcOrd="0" destOrd="0" presId="urn:microsoft.com/office/officeart/2005/8/layout/orgChart1"/>
    <dgm:cxn modelId="{9256DF2B-D352-414F-ABD3-809F44DD158D}" type="presParOf" srcId="{B3C9364B-6784-AC48-AE7F-65FDC7F309DC}" destId="{A3908F28-CF0E-2745-8E28-3946B1AB1E79}" srcOrd="0" destOrd="0" presId="urn:microsoft.com/office/officeart/2005/8/layout/orgChart1"/>
    <dgm:cxn modelId="{46E6B158-9654-2A45-8A98-18E765F77878}" type="presParOf" srcId="{B3C9364B-6784-AC48-AE7F-65FDC7F309DC}" destId="{BEB2A1BB-1280-F347-8203-80DFE35FFFBF}" srcOrd="1" destOrd="0" presId="urn:microsoft.com/office/officeart/2005/8/layout/orgChart1"/>
    <dgm:cxn modelId="{AF61E2C9-8212-664C-9EA7-8A7B3D8B062E}" type="presParOf" srcId="{6E2B3D16-F068-C148-BE3A-67C095DE1D84}" destId="{71F50588-93D3-C74F-81BC-899D7C79E89A}" srcOrd="1" destOrd="0" presId="urn:microsoft.com/office/officeart/2005/8/layout/orgChart1"/>
    <dgm:cxn modelId="{77A8EEA6-4757-264B-8775-EF9C8C47EEE6}" type="presParOf" srcId="{6E2B3D16-F068-C148-BE3A-67C095DE1D84}" destId="{6140423A-648B-0D48-B80B-1DC78966E07C}" srcOrd="2" destOrd="0" presId="urn:microsoft.com/office/officeart/2005/8/layout/orgChart1"/>
    <dgm:cxn modelId="{C77759EA-8BD6-2D47-B53C-C8707AFD01DD}" type="presParOf" srcId="{418C9B7F-A63F-0844-BBEC-D6DC5E477C9F}" destId="{C91B8381-BE8C-F340-A9A3-F2575DFE0625}" srcOrd="14" destOrd="0" presId="urn:microsoft.com/office/officeart/2005/8/layout/orgChart1"/>
    <dgm:cxn modelId="{C8C7FF0F-63A6-1C48-9868-50B99AEBC4DF}" type="presParOf" srcId="{418C9B7F-A63F-0844-BBEC-D6DC5E477C9F}" destId="{4A5676FB-2CC8-4A4A-96FC-47BB0BA92866}" srcOrd="15" destOrd="0" presId="urn:microsoft.com/office/officeart/2005/8/layout/orgChart1"/>
    <dgm:cxn modelId="{6BE512C9-EA18-B842-941B-D343E60E03F5}" type="presParOf" srcId="{4A5676FB-2CC8-4A4A-96FC-47BB0BA92866}" destId="{7DC4FF5F-61E9-D64D-9C23-E70C3FB30F50}" srcOrd="0" destOrd="0" presId="urn:microsoft.com/office/officeart/2005/8/layout/orgChart1"/>
    <dgm:cxn modelId="{E2226D53-275E-CC4F-A8E5-D83226F40CA1}" type="presParOf" srcId="{7DC4FF5F-61E9-D64D-9C23-E70C3FB30F50}" destId="{A6057DC9-CB85-8640-9493-4C76FD14619A}" srcOrd="0" destOrd="0" presId="urn:microsoft.com/office/officeart/2005/8/layout/orgChart1"/>
    <dgm:cxn modelId="{73742F15-2577-3441-B7CF-169F44D0F6F8}" type="presParOf" srcId="{7DC4FF5F-61E9-D64D-9C23-E70C3FB30F50}" destId="{C1CE2986-DBCB-8B46-BEBA-C631BEAC985F}" srcOrd="1" destOrd="0" presId="urn:microsoft.com/office/officeart/2005/8/layout/orgChart1"/>
    <dgm:cxn modelId="{48880D57-3823-2949-8284-E8AA0977CABF}" type="presParOf" srcId="{4A5676FB-2CC8-4A4A-96FC-47BB0BA92866}" destId="{BFB27549-8C7C-6346-80B8-1A30795F58B3}" srcOrd="1" destOrd="0" presId="urn:microsoft.com/office/officeart/2005/8/layout/orgChart1"/>
    <dgm:cxn modelId="{00F61851-BF95-F04A-A748-CA375A6FC581}" type="presParOf" srcId="{4A5676FB-2CC8-4A4A-96FC-47BB0BA92866}" destId="{8127FC9F-D1DB-7E48-9EC7-AFA7587DB48A}" srcOrd="2" destOrd="0" presId="urn:microsoft.com/office/officeart/2005/8/layout/orgChart1"/>
    <dgm:cxn modelId="{6F0C4318-3C1F-BE48-8FE1-A49721361C32}" type="presParOf" srcId="{418C9B7F-A63F-0844-BBEC-D6DC5E477C9F}" destId="{A43E6F2A-7DFC-B54F-90E8-388242F9D650}" srcOrd="16" destOrd="0" presId="urn:microsoft.com/office/officeart/2005/8/layout/orgChart1"/>
    <dgm:cxn modelId="{D94DF114-73CC-3E49-8BB9-07961D9F0ABD}" type="presParOf" srcId="{418C9B7F-A63F-0844-BBEC-D6DC5E477C9F}" destId="{235CEEBA-CED9-BD47-B129-BF43289E829B}" srcOrd="17" destOrd="0" presId="urn:microsoft.com/office/officeart/2005/8/layout/orgChart1"/>
    <dgm:cxn modelId="{6D3A50DA-E98F-A94F-AF90-4C2C194DAE5B}" type="presParOf" srcId="{235CEEBA-CED9-BD47-B129-BF43289E829B}" destId="{E733E463-B6F9-5848-B153-B5DA236003A7}" srcOrd="0" destOrd="0" presId="urn:microsoft.com/office/officeart/2005/8/layout/orgChart1"/>
    <dgm:cxn modelId="{72EAE410-169D-BF46-B083-2D6E0714244C}" type="presParOf" srcId="{E733E463-B6F9-5848-B153-B5DA236003A7}" destId="{6AD58BC1-38B1-9448-BAF9-1E3D967C5731}" srcOrd="0" destOrd="0" presId="urn:microsoft.com/office/officeart/2005/8/layout/orgChart1"/>
    <dgm:cxn modelId="{6D336893-7D09-2B45-A934-6C8377302CB3}" type="presParOf" srcId="{E733E463-B6F9-5848-B153-B5DA236003A7}" destId="{2702944D-4FE8-494C-8CBD-E5F465F46F73}" srcOrd="1" destOrd="0" presId="urn:microsoft.com/office/officeart/2005/8/layout/orgChart1"/>
    <dgm:cxn modelId="{26A7BA2F-4F1C-BA4F-8616-C75B03CC1D28}" type="presParOf" srcId="{235CEEBA-CED9-BD47-B129-BF43289E829B}" destId="{11340527-54E6-274A-BD58-049D1B77F989}" srcOrd="1" destOrd="0" presId="urn:microsoft.com/office/officeart/2005/8/layout/orgChart1"/>
    <dgm:cxn modelId="{C453E10C-797D-6D47-AF22-0E5EAF70B11F}" type="presParOf" srcId="{235CEEBA-CED9-BD47-B129-BF43289E829B}" destId="{352C5A98-4DE5-FA47-B67B-C8147C8276BA}" srcOrd="2" destOrd="0" presId="urn:microsoft.com/office/officeart/2005/8/layout/orgChart1"/>
    <dgm:cxn modelId="{77D78886-069B-434C-A435-9B8575CA4E1C}" type="presParOf" srcId="{418C9B7F-A63F-0844-BBEC-D6DC5E477C9F}" destId="{C74DDB5A-5B49-F248-8BD0-178A6E6DEEFA}" srcOrd="18" destOrd="0" presId="urn:microsoft.com/office/officeart/2005/8/layout/orgChart1"/>
    <dgm:cxn modelId="{965B4D5A-5D14-484A-9AEE-BF1C2C19BCD5}" type="presParOf" srcId="{418C9B7F-A63F-0844-BBEC-D6DC5E477C9F}" destId="{D8373406-CA9B-B848-87E6-675A4CE64576}" srcOrd="19" destOrd="0" presId="urn:microsoft.com/office/officeart/2005/8/layout/orgChart1"/>
    <dgm:cxn modelId="{364A970B-AA8A-624F-ACA0-5921E5DA8069}" type="presParOf" srcId="{D8373406-CA9B-B848-87E6-675A4CE64576}" destId="{3FC8AC48-CCB7-2443-9F28-BFBB91738C9C}" srcOrd="0" destOrd="0" presId="urn:microsoft.com/office/officeart/2005/8/layout/orgChart1"/>
    <dgm:cxn modelId="{BFF3E1A9-BC2F-D54C-BBD4-4A63C89AD62C}" type="presParOf" srcId="{3FC8AC48-CCB7-2443-9F28-BFBB91738C9C}" destId="{E666D87F-9DD4-B640-90A2-D9698DE8018F}" srcOrd="0" destOrd="0" presId="urn:microsoft.com/office/officeart/2005/8/layout/orgChart1"/>
    <dgm:cxn modelId="{37934E99-01E1-ED44-878D-A8E1E9FB26C7}" type="presParOf" srcId="{3FC8AC48-CCB7-2443-9F28-BFBB91738C9C}" destId="{2FF88BA4-6072-EA45-BC97-1062435EC614}" srcOrd="1" destOrd="0" presId="urn:microsoft.com/office/officeart/2005/8/layout/orgChart1"/>
    <dgm:cxn modelId="{FAEE552E-3D1A-1347-A59F-C12629A832B5}" type="presParOf" srcId="{D8373406-CA9B-B848-87E6-675A4CE64576}" destId="{95CA23DC-B4B0-3E4E-92C8-B220BC4A4DEF}" srcOrd="1" destOrd="0" presId="urn:microsoft.com/office/officeart/2005/8/layout/orgChart1"/>
    <dgm:cxn modelId="{36DDEC5A-D264-B948-BE31-024F4FD9A1BF}" type="presParOf" srcId="{D8373406-CA9B-B848-87E6-675A4CE64576}" destId="{0995285E-ADA5-274A-A401-4EFA2E36349F}" srcOrd="2" destOrd="0" presId="urn:microsoft.com/office/officeart/2005/8/layout/orgChart1"/>
    <dgm:cxn modelId="{F990C753-2FD9-3941-948B-A21EE9833BB3}" type="presParOf" srcId="{418C9B7F-A63F-0844-BBEC-D6DC5E477C9F}" destId="{6EE50393-C1A3-7A4C-9E36-07F2CFC53318}" srcOrd="20" destOrd="0" presId="urn:microsoft.com/office/officeart/2005/8/layout/orgChart1"/>
    <dgm:cxn modelId="{6262A49E-E91F-5447-A765-C1A9286F3272}" type="presParOf" srcId="{418C9B7F-A63F-0844-BBEC-D6DC5E477C9F}" destId="{79A42D35-80A9-5F42-82A4-0F5292089C35}" srcOrd="21" destOrd="0" presId="urn:microsoft.com/office/officeart/2005/8/layout/orgChart1"/>
    <dgm:cxn modelId="{59305C94-2D68-8645-B69A-21E2B0FA1F0E}" type="presParOf" srcId="{79A42D35-80A9-5F42-82A4-0F5292089C35}" destId="{113664B7-1110-1241-882A-43ACF42EE100}" srcOrd="0" destOrd="0" presId="urn:microsoft.com/office/officeart/2005/8/layout/orgChart1"/>
    <dgm:cxn modelId="{F3F9163E-1A23-9E42-95B4-B4265CE2B4C2}" type="presParOf" srcId="{113664B7-1110-1241-882A-43ACF42EE100}" destId="{D3227D5E-5416-924F-8479-E86632CF6EEF}" srcOrd="0" destOrd="0" presId="urn:microsoft.com/office/officeart/2005/8/layout/orgChart1"/>
    <dgm:cxn modelId="{CC5C9812-4B4B-3446-A248-D58F2C1950C5}" type="presParOf" srcId="{113664B7-1110-1241-882A-43ACF42EE100}" destId="{36007017-C2B2-9D46-A125-171ADB73B4EF}" srcOrd="1" destOrd="0" presId="urn:microsoft.com/office/officeart/2005/8/layout/orgChart1"/>
    <dgm:cxn modelId="{4373860B-F04C-9B49-91FA-551B1F89AACF}" type="presParOf" srcId="{79A42D35-80A9-5F42-82A4-0F5292089C35}" destId="{D909E595-1A86-BA4B-91AB-BE989AE092C3}" srcOrd="1" destOrd="0" presId="urn:microsoft.com/office/officeart/2005/8/layout/orgChart1"/>
    <dgm:cxn modelId="{A9F1DA54-CC3B-4742-BB50-DEEC12701DB1}" type="presParOf" srcId="{79A42D35-80A9-5F42-82A4-0F5292089C35}" destId="{6AB52521-45A3-E041-976B-C81E52CB0B33}" srcOrd="2" destOrd="0" presId="urn:microsoft.com/office/officeart/2005/8/layout/orgChart1"/>
    <dgm:cxn modelId="{8241ECE5-8184-1E42-B3D0-C379ED35324D}" type="presParOf" srcId="{418C9B7F-A63F-0844-BBEC-D6DC5E477C9F}" destId="{9FB359C1-7478-9F4C-AE6B-0E547FDA5464}" srcOrd="22" destOrd="0" presId="urn:microsoft.com/office/officeart/2005/8/layout/orgChart1"/>
    <dgm:cxn modelId="{55CDB663-A3EC-1D40-84B6-B7EB650137F4}" type="presParOf" srcId="{418C9B7F-A63F-0844-BBEC-D6DC5E477C9F}" destId="{2CA52377-278F-434E-9F86-3DDE63AE25C8}" srcOrd="23" destOrd="0" presId="urn:microsoft.com/office/officeart/2005/8/layout/orgChart1"/>
    <dgm:cxn modelId="{F09E24F3-7C99-3842-89E9-21A939C3CF12}" type="presParOf" srcId="{2CA52377-278F-434E-9F86-3DDE63AE25C8}" destId="{4BF41864-3847-DA41-889F-17843D25B8CA}" srcOrd="0" destOrd="0" presId="urn:microsoft.com/office/officeart/2005/8/layout/orgChart1"/>
    <dgm:cxn modelId="{85C441E6-8057-904E-BA8F-F299C7AD55B5}" type="presParOf" srcId="{4BF41864-3847-DA41-889F-17843D25B8CA}" destId="{D2AB8E96-90F4-0B4D-9AA0-B21C398E971F}" srcOrd="0" destOrd="0" presId="urn:microsoft.com/office/officeart/2005/8/layout/orgChart1"/>
    <dgm:cxn modelId="{7FFE0C82-F87C-FD4E-8E9C-A0160AF851CA}" type="presParOf" srcId="{4BF41864-3847-DA41-889F-17843D25B8CA}" destId="{15980447-2DC8-F044-A37A-F8EF380DF89C}" srcOrd="1" destOrd="0" presId="urn:microsoft.com/office/officeart/2005/8/layout/orgChart1"/>
    <dgm:cxn modelId="{6EF2D8D3-6388-D542-B711-EE67D2DE1411}" type="presParOf" srcId="{2CA52377-278F-434E-9F86-3DDE63AE25C8}" destId="{C56A51F8-D92E-0D44-8CFC-BB155BC34C5A}" srcOrd="1" destOrd="0" presId="urn:microsoft.com/office/officeart/2005/8/layout/orgChart1"/>
    <dgm:cxn modelId="{CCA1B469-C829-0444-BA2B-0A7FEBF81A5F}" type="presParOf" srcId="{2CA52377-278F-434E-9F86-3DDE63AE25C8}" destId="{3DD94AB0-5380-1545-A2EA-0B05496DF193}" srcOrd="2" destOrd="0" presId="urn:microsoft.com/office/officeart/2005/8/layout/orgChart1"/>
    <dgm:cxn modelId="{BB601671-C076-E847-9A6A-D72AD62B10B8}" type="presParOf" srcId="{418C9B7F-A63F-0844-BBEC-D6DC5E477C9F}" destId="{C50B5624-C46D-554F-873B-DB5762EC51E4}" srcOrd="24" destOrd="0" presId="urn:microsoft.com/office/officeart/2005/8/layout/orgChart1"/>
    <dgm:cxn modelId="{836793E9-9A4A-FD49-A9C0-E96067166483}" type="presParOf" srcId="{418C9B7F-A63F-0844-BBEC-D6DC5E477C9F}" destId="{23287030-2D7C-5A4A-A699-3A30EC5787D3}" srcOrd="25" destOrd="0" presId="urn:microsoft.com/office/officeart/2005/8/layout/orgChart1"/>
    <dgm:cxn modelId="{2799A7E5-C487-A042-8177-9E9690233720}" type="presParOf" srcId="{23287030-2D7C-5A4A-A699-3A30EC5787D3}" destId="{CD728E26-0F93-EE4D-84DE-00570214FF2E}" srcOrd="0" destOrd="0" presId="urn:microsoft.com/office/officeart/2005/8/layout/orgChart1"/>
    <dgm:cxn modelId="{B88727C6-22F2-5843-8298-87ADFBBD1491}" type="presParOf" srcId="{CD728E26-0F93-EE4D-84DE-00570214FF2E}" destId="{841E52FA-B09D-9942-ACB9-621DA37A5B53}" srcOrd="0" destOrd="0" presId="urn:microsoft.com/office/officeart/2005/8/layout/orgChart1"/>
    <dgm:cxn modelId="{CAA4CBE9-D212-6045-9DCA-932281FF33C5}" type="presParOf" srcId="{CD728E26-0F93-EE4D-84DE-00570214FF2E}" destId="{8B3ED9D0-6C2B-6445-9696-B0315FB522E2}" srcOrd="1" destOrd="0" presId="urn:microsoft.com/office/officeart/2005/8/layout/orgChart1"/>
    <dgm:cxn modelId="{95E7E5E6-6D4E-CF49-8F13-0944F73C64E7}" type="presParOf" srcId="{23287030-2D7C-5A4A-A699-3A30EC5787D3}" destId="{6CF193D6-D559-C743-9BBD-180499202003}" srcOrd="1" destOrd="0" presId="urn:microsoft.com/office/officeart/2005/8/layout/orgChart1"/>
    <dgm:cxn modelId="{2A5F8F52-AC69-3D4E-95C9-BD9AA1B65724}" type="presParOf" srcId="{23287030-2D7C-5A4A-A699-3A30EC5787D3}" destId="{235EDF8B-69D2-754C-A851-55078880072F}" srcOrd="2" destOrd="0" presId="urn:microsoft.com/office/officeart/2005/8/layout/orgChart1"/>
    <dgm:cxn modelId="{49C707DF-14BE-FA4F-97D8-FD893F1A77CC}" type="presParOf" srcId="{418C9B7F-A63F-0844-BBEC-D6DC5E477C9F}" destId="{998E88A2-B6D9-AD4D-92DC-743E151072EB}" srcOrd="26" destOrd="0" presId="urn:microsoft.com/office/officeart/2005/8/layout/orgChart1"/>
    <dgm:cxn modelId="{AA1A2A7E-4760-584A-B459-CCCA653B3D99}" type="presParOf" srcId="{418C9B7F-A63F-0844-BBEC-D6DC5E477C9F}" destId="{8300C682-7CD8-784D-9470-6E70EC5B0C07}" srcOrd="27" destOrd="0" presId="urn:microsoft.com/office/officeart/2005/8/layout/orgChart1"/>
    <dgm:cxn modelId="{813FD843-63A6-BC4F-982B-2FA0C9904125}" type="presParOf" srcId="{8300C682-7CD8-784D-9470-6E70EC5B0C07}" destId="{28012AD3-77E6-E74A-903C-A19D592ADF0D}" srcOrd="0" destOrd="0" presId="urn:microsoft.com/office/officeart/2005/8/layout/orgChart1"/>
    <dgm:cxn modelId="{42858C3D-D320-9548-9A69-2561C59B364D}" type="presParOf" srcId="{28012AD3-77E6-E74A-903C-A19D592ADF0D}" destId="{D5A0ADC2-923F-B54D-9158-0EC76A2B8840}" srcOrd="0" destOrd="0" presId="urn:microsoft.com/office/officeart/2005/8/layout/orgChart1"/>
    <dgm:cxn modelId="{5F0D1061-5F0C-FB4B-B49E-F14C7F537530}" type="presParOf" srcId="{28012AD3-77E6-E74A-903C-A19D592ADF0D}" destId="{416FDB3C-A06B-FB46-9F06-9D0A087EC7C9}" srcOrd="1" destOrd="0" presId="urn:microsoft.com/office/officeart/2005/8/layout/orgChart1"/>
    <dgm:cxn modelId="{1667028F-2B51-8245-9A68-4B81292C381C}" type="presParOf" srcId="{8300C682-7CD8-784D-9470-6E70EC5B0C07}" destId="{0490194A-5889-B540-860F-7B6726CACF82}" srcOrd="1" destOrd="0" presId="urn:microsoft.com/office/officeart/2005/8/layout/orgChart1"/>
    <dgm:cxn modelId="{42BE0EFC-F10B-ED4F-8CC1-050EC9BCB1D3}" type="presParOf" srcId="{8300C682-7CD8-784D-9470-6E70EC5B0C07}" destId="{7095D7C5-A814-DA4B-B623-F4E5BB09DEDB}" srcOrd="2" destOrd="0" presId="urn:microsoft.com/office/officeart/2005/8/layout/orgChart1"/>
    <dgm:cxn modelId="{27F9BC49-6F69-C540-8739-FDD8CA8B235E}" type="presParOf" srcId="{418C9B7F-A63F-0844-BBEC-D6DC5E477C9F}" destId="{2FE9AF96-4A02-4C4C-8C8A-837AAA7E1300}" srcOrd="28" destOrd="0" presId="urn:microsoft.com/office/officeart/2005/8/layout/orgChart1"/>
    <dgm:cxn modelId="{A3AC4C94-F53B-6146-9CAC-415AC0E4E98A}" type="presParOf" srcId="{418C9B7F-A63F-0844-BBEC-D6DC5E477C9F}" destId="{5EE936FD-53DA-3743-B4E2-CEF6BF5BE1EC}" srcOrd="29" destOrd="0" presId="urn:microsoft.com/office/officeart/2005/8/layout/orgChart1"/>
    <dgm:cxn modelId="{75F79A02-ED9C-7147-AF51-C9F135870B7D}" type="presParOf" srcId="{5EE936FD-53DA-3743-B4E2-CEF6BF5BE1EC}" destId="{B4BF31E2-4F40-ED44-9190-6A1DE5143F67}" srcOrd="0" destOrd="0" presId="urn:microsoft.com/office/officeart/2005/8/layout/orgChart1"/>
    <dgm:cxn modelId="{E192B44D-51FE-F047-BC69-DA2F61D93DCF}" type="presParOf" srcId="{B4BF31E2-4F40-ED44-9190-6A1DE5143F67}" destId="{F7D55A73-EB6B-4044-BA0B-1AD3E6FAF4EE}" srcOrd="0" destOrd="0" presId="urn:microsoft.com/office/officeart/2005/8/layout/orgChart1"/>
    <dgm:cxn modelId="{160B4056-0A34-5440-8D45-C76F72EFD978}" type="presParOf" srcId="{B4BF31E2-4F40-ED44-9190-6A1DE5143F67}" destId="{9BB51AAF-7D62-A842-BFBF-254D2732B1FB}" srcOrd="1" destOrd="0" presId="urn:microsoft.com/office/officeart/2005/8/layout/orgChart1"/>
    <dgm:cxn modelId="{6D85C6D8-2CE0-6649-9D55-8811143660E1}" type="presParOf" srcId="{5EE936FD-53DA-3743-B4E2-CEF6BF5BE1EC}" destId="{9D033DB4-F0E9-654D-A832-52DE5F3B3B6B}" srcOrd="1" destOrd="0" presId="urn:microsoft.com/office/officeart/2005/8/layout/orgChart1"/>
    <dgm:cxn modelId="{5241EF78-8693-8842-AEC1-9D830DF9DEC4}" type="presParOf" srcId="{5EE936FD-53DA-3743-B4E2-CEF6BF5BE1EC}" destId="{70F50E99-987C-074D-B798-9631566906D6}" srcOrd="2" destOrd="0" presId="urn:microsoft.com/office/officeart/2005/8/layout/orgChart1"/>
    <dgm:cxn modelId="{85AA3381-538A-1448-98E9-9A9E79E3C77B}" type="presParOf" srcId="{418C9B7F-A63F-0844-BBEC-D6DC5E477C9F}" destId="{554AA139-0BC8-7D4E-B165-8EA0BF98B6DE}" srcOrd="30" destOrd="0" presId="urn:microsoft.com/office/officeart/2005/8/layout/orgChart1"/>
    <dgm:cxn modelId="{E01A1462-4D7E-8E4B-B6B5-BA29681E3102}" type="presParOf" srcId="{418C9B7F-A63F-0844-BBEC-D6DC5E477C9F}" destId="{5B85EF23-3D75-D34B-A967-4B3E8CEE2A95}" srcOrd="31" destOrd="0" presId="urn:microsoft.com/office/officeart/2005/8/layout/orgChart1"/>
    <dgm:cxn modelId="{FE2619A6-4186-B845-95DD-BCD5388C6682}" type="presParOf" srcId="{5B85EF23-3D75-D34B-A967-4B3E8CEE2A95}" destId="{E484ADD9-F4B7-FA4E-9787-690B42060C73}" srcOrd="0" destOrd="0" presId="urn:microsoft.com/office/officeart/2005/8/layout/orgChart1"/>
    <dgm:cxn modelId="{A6614598-46DD-204B-9EC4-AC3F8371D7D9}" type="presParOf" srcId="{E484ADD9-F4B7-FA4E-9787-690B42060C73}" destId="{4A1C735E-9119-DB4E-BCDA-BFDCEBE48C26}" srcOrd="0" destOrd="0" presId="urn:microsoft.com/office/officeart/2005/8/layout/orgChart1"/>
    <dgm:cxn modelId="{4D390113-603B-E54E-90BF-0FD28F0DBA13}" type="presParOf" srcId="{E484ADD9-F4B7-FA4E-9787-690B42060C73}" destId="{38DDD7A0-74C9-1641-B940-E6CC0AAFB019}" srcOrd="1" destOrd="0" presId="urn:microsoft.com/office/officeart/2005/8/layout/orgChart1"/>
    <dgm:cxn modelId="{A5FB46F6-887D-9744-A7A2-E2CB32232CE7}" type="presParOf" srcId="{5B85EF23-3D75-D34B-A967-4B3E8CEE2A95}" destId="{04A377D1-01CA-0342-9AA9-B6A8C4CF744A}" srcOrd="1" destOrd="0" presId="urn:microsoft.com/office/officeart/2005/8/layout/orgChart1"/>
    <dgm:cxn modelId="{491ABF13-3E90-2344-AEAD-4599A26BB56B}" type="presParOf" srcId="{5B85EF23-3D75-D34B-A967-4B3E8CEE2A95}" destId="{BDAED725-AE0A-8446-AF16-E94C0E029289}" srcOrd="2" destOrd="0" presId="urn:microsoft.com/office/officeart/2005/8/layout/orgChart1"/>
    <dgm:cxn modelId="{FFFD1F89-3A10-444F-8416-F406D377AEEA}" type="presParOf" srcId="{62BCE1A9-66FE-F742-B112-9894008ABC88}" destId="{8877152C-E68A-5A41-AD86-587BF6155172}" srcOrd="2" destOrd="0" presId="urn:microsoft.com/office/officeart/2005/8/layout/orgChart1"/>
    <dgm:cxn modelId="{1B94688A-68BA-6549-9AB0-455B6D0E1985}" type="presParOf" srcId="{AC66FA10-BE25-3B42-9C0F-B1698DDEBF0C}" destId="{E1D883F8-3417-C745-9A0C-22DA86A9ED8A}" srcOrd="2" destOrd="0" presId="urn:microsoft.com/office/officeart/2005/8/layout/orgChart1"/>
    <dgm:cxn modelId="{182A7490-C50D-FB42-A5D8-BF60DA246EF8}" type="presParOf" srcId="{AC66FA10-BE25-3B42-9C0F-B1698DDEBF0C}" destId="{AF17BB62-2918-0940-9896-79A8B96BDB8F}" srcOrd="3" destOrd="0" presId="urn:microsoft.com/office/officeart/2005/8/layout/orgChart1"/>
    <dgm:cxn modelId="{DA8FD05C-89C9-694B-A556-193747E49D91}" type="presParOf" srcId="{AF17BB62-2918-0940-9896-79A8B96BDB8F}" destId="{ACE8ED94-89C5-2A41-9AD5-8A5DB78F2B31}" srcOrd="0" destOrd="0" presId="urn:microsoft.com/office/officeart/2005/8/layout/orgChart1"/>
    <dgm:cxn modelId="{EAF36666-7735-9746-918F-BBF6C687D91D}" type="presParOf" srcId="{ACE8ED94-89C5-2A41-9AD5-8A5DB78F2B31}" destId="{8BDE20A8-0FF1-2649-9B1B-D68106B8C63F}" srcOrd="0" destOrd="0" presId="urn:microsoft.com/office/officeart/2005/8/layout/orgChart1"/>
    <dgm:cxn modelId="{28D26CFC-CA5F-DC41-B9D5-303FC8529616}" type="presParOf" srcId="{ACE8ED94-89C5-2A41-9AD5-8A5DB78F2B31}" destId="{80D88455-6AF5-6E44-9F11-CDD20FC98611}" srcOrd="1" destOrd="0" presId="urn:microsoft.com/office/officeart/2005/8/layout/orgChart1"/>
    <dgm:cxn modelId="{6A9B9AD3-358B-E94A-A553-2FA8A926932A}" type="presParOf" srcId="{AF17BB62-2918-0940-9896-79A8B96BDB8F}" destId="{180D3F43-D796-1C40-B31A-E2DC948F16F6}" srcOrd="1" destOrd="0" presId="urn:microsoft.com/office/officeart/2005/8/layout/orgChart1"/>
    <dgm:cxn modelId="{AA432E77-DF49-394C-B74B-3D1A1B5F8BED}" type="presParOf" srcId="{180D3F43-D796-1C40-B31A-E2DC948F16F6}" destId="{C7B0BB54-052A-104D-97F4-7F34226017BF}" srcOrd="0" destOrd="0" presId="urn:microsoft.com/office/officeart/2005/8/layout/orgChart1"/>
    <dgm:cxn modelId="{AB45E475-CF35-C34A-B015-E448646AC585}" type="presParOf" srcId="{180D3F43-D796-1C40-B31A-E2DC948F16F6}" destId="{36547535-B3F2-1C47-B241-F9004BBBC057}" srcOrd="1" destOrd="0" presId="urn:microsoft.com/office/officeart/2005/8/layout/orgChart1"/>
    <dgm:cxn modelId="{0FFDFFA0-1F51-9E40-A79B-E251CD4124AE}" type="presParOf" srcId="{36547535-B3F2-1C47-B241-F9004BBBC057}" destId="{AB46C6AD-3CCA-0945-90E1-E625E10FEBB4}" srcOrd="0" destOrd="0" presId="urn:microsoft.com/office/officeart/2005/8/layout/orgChart1"/>
    <dgm:cxn modelId="{5539ECB0-930C-7145-B880-465E4BAB5918}" type="presParOf" srcId="{AB46C6AD-3CCA-0945-90E1-E625E10FEBB4}" destId="{727F2D3F-68E5-7E44-B34C-BE15DEA260F8}" srcOrd="0" destOrd="0" presId="urn:microsoft.com/office/officeart/2005/8/layout/orgChart1"/>
    <dgm:cxn modelId="{BA1BAB0F-FF32-E64F-9BCB-197F65B619F9}" type="presParOf" srcId="{AB46C6AD-3CCA-0945-90E1-E625E10FEBB4}" destId="{E275C51A-6DF6-244C-ACBC-C1C834962C58}" srcOrd="1" destOrd="0" presId="urn:microsoft.com/office/officeart/2005/8/layout/orgChart1"/>
    <dgm:cxn modelId="{1E810560-5558-EA49-9505-E461426A6CCB}" type="presParOf" srcId="{36547535-B3F2-1C47-B241-F9004BBBC057}" destId="{6681A91D-21D2-4D4A-9651-91855280F5A5}" srcOrd="1" destOrd="0" presId="urn:microsoft.com/office/officeart/2005/8/layout/orgChart1"/>
    <dgm:cxn modelId="{393817B6-81B7-7C48-BE70-23C15EDB7A7E}" type="presParOf" srcId="{36547535-B3F2-1C47-B241-F9004BBBC057}" destId="{1E74E38F-2F61-1C41-9587-3CB9A2C58C6D}" srcOrd="2" destOrd="0" presId="urn:microsoft.com/office/officeart/2005/8/layout/orgChart1"/>
    <dgm:cxn modelId="{CF009307-954A-FB4B-BCE3-E3C1FDAAF385}" type="presParOf" srcId="{180D3F43-D796-1C40-B31A-E2DC948F16F6}" destId="{E786023F-83AA-044E-AD78-FFEAAF9579BC}" srcOrd="2" destOrd="0" presId="urn:microsoft.com/office/officeart/2005/8/layout/orgChart1"/>
    <dgm:cxn modelId="{E736E0EA-69E3-C54B-8756-102CF091776B}" type="presParOf" srcId="{180D3F43-D796-1C40-B31A-E2DC948F16F6}" destId="{2719093C-E77F-E144-9033-D6A60E0FC07D}" srcOrd="3" destOrd="0" presId="urn:microsoft.com/office/officeart/2005/8/layout/orgChart1"/>
    <dgm:cxn modelId="{474072F2-2E62-AC43-A0D3-EC9ED0CEEE57}" type="presParOf" srcId="{2719093C-E77F-E144-9033-D6A60E0FC07D}" destId="{1ADEFC62-385C-1842-BC12-70FFD28FDDAD}" srcOrd="0" destOrd="0" presId="urn:microsoft.com/office/officeart/2005/8/layout/orgChart1"/>
    <dgm:cxn modelId="{1331F37C-7EC5-1943-B191-780C7D6CC947}" type="presParOf" srcId="{1ADEFC62-385C-1842-BC12-70FFD28FDDAD}" destId="{9E04A610-9069-A947-93C2-42AF7053D135}" srcOrd="0" destOrd="0" presId="urn:microsoft.com/office/officeart/2005/8/layout/orgChart1"/>
    <dgm:cxn modelId="{61AC1631-CA2F-6342-B490-9CD03796D7B6}" type="presParOf" srcId="{1ADEFC62-385C-1842-BC12-70FFD28FDDAD}" destId="{60133858-50A5-C44E-868F-32AC6B290EDA}" srcOrd="1" destOrd="0" presId="urn:microsoft.com/office/officeart/2005/8/layout/orgChart1"/>
    <dgm:cxn modelId="{C104253A-154E-8748-B2DA-863F5E9378DD}" type="presParOf" srcId="{2719093C-E77F-E144-9033-D6A60E0FC07D}" destId="{230D10FF-054B-4C44-A537-C67DD9880FB9}" srcOrd="1" destOrd="0" presId="urn:microsoft.com/office/officeart/2005/8/layout/orgChart1"/>
    <dgm:cxn modelId="{F678C1C1-403D-CB45-B470-9F2E5EA2330D}" type="presParOf" srcId="{2719093C-E77F-E144-9033-D6A60E0FC07D}" destId="{915B07AD-EE1C-E241-A415-6E9573CA4DEB}" srcOrd="2" destOrd="0" presId="urn:microsoft.com/office/officeart/2005/8/layout/orgChart1"/>
    <dgm:cxn modelId="{6B4E9C7C-070B-ED4C-8F7B-FED8B0D9709C}" type="presParOf" srcId="{180D3F43-D796-1C40-B31A-E2DC948F16F6}" destId="{3392A48C-A6BA-C548-9402-7548D2FECBFE}" srcOrd="4" destOrd="0" presId="urn:microsoft.com/office/officeart/2005/8/layout/orgChart1"/>
    <dgm:cxn modelId="{AC582F4A-6BB0-1A47-B580-42DA29F36332}" type="presParOf" srcId="{180D3F43-D796-1C40-B31A-E2DC948F16F6}" destId="{AE912388-6E99-714A-A712-6934CC1A2DCA}" srcOrd="5" destOrd="0" presId="urn:microsoft.com/office/officeart/2005/8/layout/orgChart1"/>
    <dgm:cxn modelId="{CD4E6C47-DFD0-D442-9B24-CE9B8FB8A450}" type="presParOf" srcId="{AE912388-6E99-714A-A712-6934CC1A2DCA}" destId="{D6F66CAE-1B99-6E47-A1A2-DE8A34B128E3}" srcOrd="0" destOrd="0" presId="urn:microsoft.com/office/officeart/2005/8/layout/orgChart1"/>
    <dgm:cxn modelId="{86395CED-7055-5945-9402-9E6EEA0EC1DA}" type="presParOf" srcId="{D6F66CAE-1B99-6E47-A1A2-DE8A34B128E3}" destId="{CAFE7ECA-833A-C748-B695-63DCF3FF1BE1}" srcOrd="0" destOrd="0" presId="urn:microsoft.com/office/officeart/2005/8/layout/orgChart1"/>
    <dgm:cxn modelId="{AE64C5ED-0DA3-A744-B84D-9277A98A03B9}" type="presParOf" srcId="{D6F66CAE-1B99-6E47-A1A2-DE8A34B128E3}" destId="{C5E9E9E8-26B9-BB4D-AAD7-C258467DC5FA}" srcOrd="1" destOrd="0" presId="urn:microsoft.com/office/officeart/2005/8/layout/orgChart1"/>
    <dgm:cxn modelId="{F3BEED38-AE18-C447-8E31-77A12C7D8755}" type="presParOf" srcId="{AE912388-6E99-714A-A712-6934CC1A2DCA}" destId="{8921ED67-1E37-2C43-871A-7C0C09D25045}" srcOrd="1" destOrd="0" presId="urn:microsoft.com/office/officeart/2005/8/layout/orgChart1"/>
    <dgm:cxn modelId="{43C060BD-5226-D44A-8D9C-57B6606B324C}" type="presParOf" srcId="{AE912388-6E99-714A-A712-6934CC1A2DCA}" destId="{69EBB99C-C776-2C44-B7CD-F84C2865F789}" srcOrd="2" destOrd="0" presId="urn:microsoft.com/office/officeart/2005/8/layout/orgChart1"/>
    <dgm:cxn modelId="{24FBC324-2C8D-604E-B261-2D98850E8998}" type="presParOf" srcId="{180D3F43-D796-1C40-B31A-E2DC948F16F6}" destId="{EB5D1A86-890B-FD41-87BA-512F45B8F34A}" srcOrd="6" destOrd="0" presId="urn:microsoft.com/office/officeart/2005/8/layout/orgChart1"/>
    <dgm:cxn modelId="{513ABD8D-129A-B04C-91C7-9A621141CA1E}" type="presParOf" srcId="{180D3F43-D796-1C40-B31A-E2DC948F16F6}" destId="{1A8267F0-132E-3046-82C1-A781DF1E7792}" srcOrd="7" destOrd="0" presId="urn:microsoft.com/office/officeart/2005/8/layout/orgChart1"/>
    <dgm:cxn modelId="{A2C884FA-C0F0-FD40-A1C4-241F1809F5F4}" type="presParOf" srcId="{1A8267F0-132E-3046-82C1-A781DF1E7792}" destId="{C9E39DDA-CCFA-A04A-B558-5DF29CDC2373}" srcOrd="0" destOrd="0" presId="urn:microsoft.com/office/officeart/2005/8/layout/orgChart1"/>
    <dgm:cxn modelId="{68E09D44-82D9-0949-B5B0-F2AAFF5C0D9E}" type="presParOf" srcId="{C9E39DDA-CCFA-A04A-B558-5DF29CDC2373}" destId="{78C6E4B6-89F6-424A-B76E-3509311CA8EB}" srcOrd="0" destOrd="0" presId="urn:microsoft.com/office/officeart/2005/8/layout/orgChart1"/>
    <dgm:cxn modelId="{99178AEA-BFFB-DC42-8044-4D5AFFA395DB}" type="presParOf" srcId="{C9E39DDA-CCFA-A04A-B558-5DF29CDC2373}" destId="{FE9EA3C5-25E7-C94C-8DCF-700043AFE4D2}" srcOrd="1" destOrd="0" presId="urn:microsoft.com/office/officeart/2005/8/layout/orgChart1"/>
    <dgm:cxn modelId="{C97C94FC-195C-4540-9D2F-D6AF283C5104}" type="presParOf" srcId="{1A8267F0-132E-3046-82C1-A781DF1E7792}" destId="{93C6020A-8226-ED41-8A77-CA1B641C281C}" srcOrd="1" destOrd="0" presId="urn:microsoft.com/office/officeart/2005/8/layout/orgChart1"/>
    <dgm:cxn modelId="{A2531B7F-6ADE-7D41-8A87-169724D67FAB}" type="presParOf" srcId="{1A8267F0-132E-3046-82C1-A781DF1E7792}" destId="{46B0BA5C-2210-764D-B71D-1BF167BEA8E6}" srcOrd="2" destOrd="0" presId="urn:microsoft.com/office/officeart/2005/8/layout/orgChart1"/>
    <dgm:cxn modelId="{6FBB4976-3544-054C-A996-C87F3578ED09}" type="presParOf" srcId="{180D3F43-D796-1C40-B31A-E2DC948F16F6}" destId="{8D4DD2CC-1B09-B64E-A952-0763EBA13574}" srcOrd="8" destOrd="0" presId="urn:microsoft.com/office/officeart/2005/8/layout/orgChart1"/>
    <dgm:cxn modelId="{0D37762A-4AF1-E048-8562-4595A062880E}" type="presParOf" srcId="{180D3F43-D796-1C40-B31A-E2DC948F16F6}" destId="{834E6D95-E4CC-5A40-ABFF-A01F1AE61E07}" srcOrd="9" destOrd="0" presId="urn:microsoft.com/office/officeart/2005/8/layout/orgChart1"/>
    <dgm:cxn modelId="{4A27AF08-BD7C-E141-A6EC-740EB7618BCE}" type="presParOf" srcId="{834E6D95-E4CC-5A40-ABFF-A01F1AE61E07}" destId="{6F174AAA-B1E0-4A4B-A75A-8DCBE68B4B6E}" srcOrd="0" destOrd="0" presId="urn:microsoft.com/office/officeart/2005/8/layout/orgChart1"/>
    <dgm:cxn modelId="{DC09DB09-AFAC-A241-9687-1CF2BA279445}" type="presParOf" srcId="{6F174AAA-B1E0-4A4B-A75A-8DCBE68B4B6E}" destId="{360CA8DC-631D-554D-B2F7-8BF7C3AB0ADE}" srcOrd="0" destOrd="0" presId="urn:microsoft.com/office/officeart/2005/8/layout/orgChart1"/>
    <dgm:cxn modelId="{5565C981-DD11-F644-8180-AC6381A486AE}" type="presParOf" srcId="{6F174AAA-B1E0-4A4B-A75A-8DCBE68B4B6E}" destId="{E331D60B-022A-D942-9686-989C83CCF002}" srcOrd="1" destOrd="0" presId="urn:microsoft.com/office/officeart/2005/8/layout/orgChart1"/>
    <dgm:cxn modelId="{897E64A0-41B3-1346-99A6-A2DD7BF130E8}" type="presParOf" srcId="{834E6D95-E4CC-5A40-ABFF-A01F1AE61E07}" destId="{BC137E26-81FE-B44D-930C-2D30882F4D3B}" srcOrd="1" destOrd="0" presId="urn:microsoft.com/office/officeart/2005/8/layout/orgChart1"/>
    <dgm:cxn modelId="{96222544-8F89-EF4A-90B7-8156195DB2F5}" type="presParOf" srcId="{834E6D95-E4CC-5A40-ABFF-A01F1AE61E07}" destId="{99FE8EAF-33FE-9A45-8745-292C002AA4E9}" srcOrd="2" destOrd="0" presId="urn:microsoft.com/office/officeart/2005/8/layout/orgChart1"/>
    <dgm:cxn modelId="{FED86BDB-ACDF-C948-B35D-F4341D212773}" type="presParOf" srcId="{180D3F43-D796-1C40-B31A-E2DC948F16F6}" destId="{947F87DF-348C-7242-8E76-4DE64367F945}" srcOrd="10" destOrd="0" presId="urn:microsoft.com/office/officeart/2005/8/layout/orgChart1"/>
    <dgm:cxn modelId="{840A4FFC-46CA-0B4E-B10C-BFB826BC12E7}" type="presParOf" srcId="{180D3F43-D796-1C40-B31A-E2DC948F16F6}" destId="{A5CBD9E5-C857-F54E-BB68-DCD0BB1DFD44}" srcOrd="11" destOrd="0" presId="urn:microsoft.com/office/officeart/2005/8/layout/orgChart1"/>
    <dgm:cxn modelId="{E1B23811-34FE-664B-9E63-8882FF3E3603}" type="presParOf" srcId="{A5CBD9E5-C857-F54E-BB68-DCD0BB1DFD44}" destId="{EB576ADF-7D3F-2142-A3E1-840CE688DB2B}" srcOrd="0" destOrd="0" presId="urn:microsoft.com/office/officeart/2005/8/layout/orgChart1"/>
    <dgm:cxn modelId="{664D90FE-1994-504B-A995-BA81ADE351C6}" type="presParOf" srcId="{EB576ADF-7D3F-2142-A3E1-840CE688DB2B}" destId="{E3EED782-AE6C-CF4D-8DB7-FD9A9FC1992A}" srcOrd="0" destOrd="0" presId="urn:microsoft.com/office/officeart/2005/8/layout/orgChart1"/>
    <dgm:cxn modelId="{3818056A-8792-2145-BD84-2063D953DF56}" type="presParOf" srcId="{EB576ADF-7D3F-2142-A3E1-840CE688DB2B}" destId="{BBE0F287-0059-D14F-A8DE-DD1FF2535901}" srcOrd="1" destOrd="0" presId="urn:microsoft.com/office/officeart/2005/8/layout/orgChart1"/>
    <dgm:cxn modelId="{49FB1D59-BBB0-8F4B-8273-6049B365EA24}" type="presParOf" srcId="{A5CBD9E5-C857-F54E-BB68-DCD0BB1DFD44}" destId="{CE55A4C0-A91E-A547-9931-3AB95510ACF5}" srcOrd="1" destOrd="0" presId="urn:microsoft.com/office/officeart/2005/8/layout/orgChart1"/>
    <dgm:cxn modelId="{F2EF5734-4496-D348-AAB9-DB0E81DE182B}" type="presParOf" srcId="{A5CBD9E5-C857-F54E-BB68-DCD0BB1DFD44}" destId="{AC87CB8C-5590-6343-845D-5EDA70BCE730}" srcOrd="2" destOrd="0" presId="urn:microsoft.com/office/officeart/2005/8/layout/orgChart1"/>
    <dgm:cxn modelId="{0572CD7B-7338-B448-891D-1BAF491A223C}" type="presParOf" srcId="{180D3F43-D796-1C40-B31A-E2DC948F16F6}" destId="{76CF39DB-9856-C449-9297-BA4854045912}" srcOrd="12" destOrd="0" presId="urn:microsoft.com/office/officeart/2005/8/layout/orgChart1"/>
    <dgm:cxn modelId="{F886A8AE-803C-564C-B2D4-EF38CA05B6DA}" type="presParOf" srcId="{180D3F43-D796-1C40-B31A-E2DC948F16F6}" destId="{75707B92-704A-2740-93C8-6F74D4946827}" srcOrd="13" destOrd="0" presId="urn:microsoft.com/office/officeart/2005/8/layout/orgChart1"/>
    <dgm:cxn modelId="{EB6F9372-28AC-4A47-A49F-997CF78386AA}" type="presParOf" srcId="{75707B92-704A-2740-93C8-6F74D4946827}" destId="{0B21CEC0-EAB9-B34B-8F00-8C20A8AB85D3}" srcOrd="0" destOrd="0" presId="urn:microsoft.com/office/officeart/2005/8/layout/orgChart1"/>
    <dgm:cxn modelId="{1213EA5D-232F-5C4A-B4EA-DD59B4574E49}" type="presParOf" srcId="{0B21CEC0-EAB9-B34B-8F00-8C20A8AB85D3}" destId="{A21B3A57-0010-2642-93CF-5ECA001D2C1C}" srcOrd="0" destOrd="0" presId="urn:microsoft.com/office/officeart/2005/8/layout/orgChart1"/>
    <dgm:cxn modelId="{6AE3CEED-9366-EA4E-B0B3-7DFBF895EACA}" type="presParOf" srcId="{0B21CEC0-EAB9-B34B-8F00-8C20A8AB85D3}" destId="{ACF1C3D8-EC5C-844A-961F-DEF0B4D9C78A}" srcOrd="1" destOrd="0" presId="urn:microsoft.com/office/officeart/2005/8/layout/orgChart1"/>
    <dgm:cxn modelId="{3F697AFA-790A-F143-95DD-9A4772B0E1F9}" type="presParOf" srcId="{75707B92-704A-2740-93C8-6F74D4946827}" destId="{AC913E4E-606A-7E40-B15F-422E63C32377}" srcOrd="1" destOrd="0" presId="urn:microsoft.com/office/officeart/2005/8/layout/orgChart1"/>
    <dgm:cxn modelId="{68C2B977-6A7C-6C4F-A432-2DF7292BBD74}" type="presParOf" srcId="{75707B92-704A-2740-93C8-6F74D4946827}" destId="{9C6551FD-D4B4-CB43-AE43-AF29844AA221}" srcOrd="2" destOrd="0" presId="urn:microsoft.com/office/officeart/2005/8/layout/orgChart1"/>
    <dgm:cxn modelId="{3B0AFC0F-CA8B-4245-B8F1-0DE14FEE8185}" type="presParOf" srcId="{180D3F43-D796-1C40-B31A-E2DC948F16F6}" destId="{7B4E8DC2-3677-984E-B46A-BBD72A1EC6BF}" srcOrd="14" destOrd="0" presId="urn:microsoft.com/office/officeart/2005/8/layout/orgChart1"/>
    <dgm:cxn modelId="{D8B63382-4E12-4149-9628-F58A7B994DA5}" type="presParOf" srcId="{180D3F43-D796-1C40-B31A-E2DC948F16F6}" destId="{14F727D4-D5FC-D04A-B57E-10429AC48D64}" srcOrd="15" destOrd="0" presId="urn:microsoft.com/office/officeart/2005/8/layout/orgChart1"/>
    <dgm:cxn modelId="{B23AB1AF-1B01-1544-98D1-291A2E579FCD}" type="presParOf" srcId="{14F727D4-D5FC-D04A-B57E-10429AC48D64}" destId="{819140F7-3C3C-114D-A079-3A98A0E853A3}" srcOrd="0" destOrd="0" presId="urn:microsoft.com/office/officeart/2005/8/layout/orgChart1"/>
    <dgm:cxn modelId="{378F69FB-DBB5-284D-B4F8-414985B43018}" type="presParOf" srcId="{819140F7-3C3C-114D-A079-3A98A0E853A3}" destId="{F953B2E6-894A-CA41-9DB3-848CACD3D77B}" srcOrd="0" destOrd="0" presId="urn:microsoft.com/office/officeart/2005/8/layout/orgChart1"/>
    <dgm:cxn modelId="{A8969B13-DA6E-C044-806F-7AC01F490FAA}" type="presParOf" srcId="{819140F7-3C3C-114D-A079-3A98A0E853A3}" destId="{4E43B9C9-A92F-1549-9563-677E1514DE83}" srcOrd="1" destOrd="0" presId="urn:microsoft.com/office/officeart/2005/8/layout/orgChart1"/>
    <dgm:cxn modelId="{7C7E9693-5412-5345-8BE1-005D202FB5A1}" type="presParOf" srcId="{14F727D4-D5FC-D04A-B57E-10429AC48D64}" destId="{28B3AEAF-07C0-DA40-94EF-E499F3952446}" srcOrd="1" destOrd="0" presId="urn:microsoft.com/office/officeart/2005/8/layout/orgChart1"/>
    <dgm:cxn modelId="{EA7A1B76-BEC8-2149-98EC-A770FD9CDDFF}" type="presParOf" srcId="{14F727D4-D5FC-D04A-B57E-10429AC48D64}" destId="{AD1230BE-D1FF-5741-B82D-DFC29C4F5F0C}" srcOrd="2" destOrd="0" presId="urn:microsoft.com/office/officeart/2005/8/layout/orgChart1"/>
    <dgm:cxn modelId="{F86F4CC0-020B-BC4B-992C-8F2708761DB1}" type="presParOf" srcId="{180D3F43-D796-1C40-B31A-E2DC948F16F6}" destId="{0E021106-CDF8-324A-A6F4-11185BC11E21}" srcOrd="16" destOrd="0" presId="urn:microsoft.com/office/officeart/2005/8/layout/orgChart1"/>
    <dgm:cxn modelId="{AB43178D-2C64-DF42-AFC9-0B47EE83EA5E}" type="presParOf" srcId="{180D3F43-D796-1C40-B31A-E2DC948F16F6}" destId="{CAAD8FDA-7C84-6D4C-A7B6-B3B70E57EAAC}" srcOrd="17" destOrd="0" presId="urn:microsoft.com/office/officeart/2005/8/layout/orgChart1"/>
    <dgm:cxn modelId="{6A9946CC-D5DE-3B41-B1A6-49FC468B9909}" type="presParOf" srcId="{CAAD8FDA-7C84-6D4C-A7B6-B3B70E57EAAC}" destId="{9F4FD3C8-09FA-B54E-9C34-F8BD852ED1AC}" srcOrd="0" destOrd="0" presId="urn:microsoft.com/office/officeart/2005/8/layout/orgChart1"/>
    <dgm:cxn modelId="{BB761DDE-97FA-6340-9C2D-4CEBADC98BC3}" type="presParOf" srcId="{9F4FD3C8-09FA-B54E-9C34-F8BD852ED1AC}" destId="{A30FD01B-A06E-B943-A098-4EEAD94A0B0B}" srcOrd="0" destOrd="0" presId="urn:microsoft.com/office/officeart/2005/8/layout/orgChart1"/>
    <dgm:cxn modelId="{BA4F78BA-EE7B-A94D-8715-B00E3B0F58DA}" type="presParOf" srcId="{9F4FD3C8-09FA-B54E-9C34-F8BD852ED1AC}" destId="{8D392E25-1C90-1047-99F3-FB43E34F7F5E}" srcOrd="1" destOrd="0" presId="urn:microsoft.com/office/officeart/2005/8/layout/orgChart1"/>
    <dgm:cxn modelId="{1D305188-A57A-3D41-9855-A303F4BAC1BD}" type="presParOf" srcId="{CAAD8FDA-7C84-6D4C-A7B6-B3B70E57EAAC}" destId="{C10D9F35-FBFC-D14A-A9F9-213178F180D4}" srcOrd="1" destOrd="0" presId="urn:microsoft.com/office/officeart/2005/8/layout/orgChart1"/>
    <dgm:cxn modelId="{23AE5C09-BE92-A34A-94C8-B96DCDACF319}" type="presParOf" srcId="{CAAD8FDA-7C84-6D4C-A7B6-B3B70E57EAAC}" destId="{7E1479C8-4F0D-F342-AA40-ADE63B55528B}" srcOrd="2" destOrd="0" presId="urn:microsoft.com/office/officeart/2005/8/layout/orgChart1"/>
    <dgm:cxn modelId="{2C809F94-93DE-3948-98EC-0FBF04C442AA}" type="presParOf" srcId="{180D3F43-D796-1C40-B31A-E2DC948F16F6}" destId="{6CF83913-703B-5A40-A3AB-E1492D8990A5}" srcOrd="18" destOrd="0" presId="urn:microsoft.com/office/officeart/2005/8/layout/orgChart1"/>
    <dgm:cxn modelId="{EC5D5BAB-8778-7C4B-960C-D328FDC35A43}" type="presParOf" srcId="{180D3F43-D796-1C40-B31A-E2DC948F16F6}" destId="{2983F8C9-281B-8B4E-A1CD-2E2F026D8B0E}" srcOrd="19" destOrd="0" presId="urn:microsoft.com/office/officeart/2005/8/layout/orgChart1"/>
    <dgm:cxn modelId="{1D6396C5-B500-FD45-AC81-87B02C4DDCBF}" type="presParOf" srcId="{2983F8C9-281B-8B4E-A1CD-2E2F026D8B0E}" destId="{D24502D1-FCAF-3948-97BC-1032377EA435}" srcOrd="0" destOrd="0" presId="urn:microsoft.com/office/officeart/2005/8/layout/orgChart1"/>
    <dgm:cxn modelId="{7BAE23E5-FE1E-9C47-888A-D918EDE7B00F}" type="presParOf" srcId="{D24502D1-FCAF-3948-97BC-1032377EA435}" destId="{51A695C3-D70B-1A47-AAC7-6DA0F0D23FFF}" srcOrd="0" destOrd="0" presId="urn:microsoft.com/office/officeart/2005/8/layout/orgChart1"/>
    <dgm:cxn modelId="{2594DB1A-BE0A-8C4C-9D0D-6CDE4D6B99E5}" type="presParOf" srcId="{D24502D1-FCAF-3948-97BC-1032377EA435}" destId="{3FCEA241-BC46-FD47-9626-D35CB74E6ADA}" srcOrd="1" destOrd="0" presId="urn:microsoft.com/office/officeart/2005/8/layout/orgChart1"/>
    <dgm:cxn modelId="{0EB1BB9F-849F-EE44-BC77-069153438F15}" type="presParOf" srcId="{2983F8C9-281B-8B4E-A1CD-2E2F026D8B0E}" destId="{B606DF4C-D173-7F4C-B0F8-9F26E7D7B075}" srcOrd="1" destOrd="0" presId="urn:microsoft.com/office/officeart/2005/8/layout/orgChart1"/>
    <dgm:cxn modelId="{305E1084-A97C-FB44-9802-E0B381C26EE6}" type="presParOf" srcId="{2983F8C9-281B-8B4E-A1CD-2E2F026D8B0E}" destId="{F7B551FC-0078-004C-A5B6-1B777452E87A}" srcOrd="2" destOrd="0" presId="urn:microsoft.com/office/officeart/2005/8/layout/orgChart1"/>
    <dgm:cxn modelId="{8779A014-4FEF-934C-AC48-F7D86CDEDF98}" type="presParOf" srcId="{180D3F43-D796-1C40-B31A-E2DC948F16F6}" destId="{3189A988-FE13-584A-9FC9-7E050D196E1D}" srcOrd="20" destOrd="0" presId="urn:microsoft.com/office/officeart/2005/8/layout/orgChart1"/>
    <dgm:cxn modelId="{14D5255E-B01C-A847-AA65-3732ABB1B30C}" type="presParOf" srcId="{180D3F43-D796-1C40-B31A-E2DC948F16F6}" destId="{7FCEC715-DE89-7E4E-892E-6E930A06371B}" srcOrd="21" destOrd="0" presId="urn:microsoft.com/office/officeart/2005/8/layout/orgChart1"/>
    <dgm:cxn modelId="{C20F577F-62EC-1249-960D-C2B26C394701}" type="presParOf" srcId="{7FCEC715-DE89-7E4E-892E-6E930A06371B}" destId="{C9E4287F-901C-3A41-AFA9-21F71911B313}" srcOrd="0" destOrd="0" presId="urn:microsoft.com/office/officeart/2005/8/layout/orgChart1"/>
    <dgm:cxn modelId="{5BDF8E2A-24FB-1740-8D94-1E9AF7207669}" type="presParOf" srcId="{C9E4287F-901C-3A41-AFA9-21F71911B313}" destId="{F1E4A30A-2932-7A43-9A2F-D31DFF98C8CA}" srcOrd="0" destOrd="0" presId="urn:microsoft.com/office/officeart/2005/8/layout/orgChart1"/>
    <dgm:cxn modelId="{C0DE0199-0996-2E43-887C-B0E1820036C6}" type="presParOf" srcId="{C9E4287F-901C-3A41-AFA9-21F71911B313}" destId="{71CA9CB8-E946-A249-A568-4CDCC2106418}" srcOrd="1" destOrd="0" presId="urn:microsoft.com/office/officeart/2005/8/layout/orgChart1"/>
    <dgm:cxn modelId="{21ADBB79-7BAD-9849-A04E-CA19FE579032}" type="presParOf" srcId="{7FCEC715-DE89-7E4E-892E-6E930A06371B}" destId="{763378CE-E750-ED4E-B1DD-4A05171ECA2F}" srcOrd="1" destOrd="0" presId="urn:microsoft.com/office/officeart/2005/8/layout/orgChart1"/>
    <dgm:cxn modelId="{71ACAD77-1599-5D41-B89A-495313B078A4}" type="presParOf" srcId="{7FCEC715-DE89-7E4E-892E-6E930A06371B}" destId="{544ED529-6BCE-7740-8FF1-58320575F066}" srcOrd="2" destOrd="0" presId="urn:microsoft.com/office/officeart/2005/8/layout/orgChart1"/>
    <dgm:cxn modelId="{5F29F183-1E58-5142-ABAF-6FAB6C1B76FA}" type="presParOf" srcId="{180D3F43-D796-1C40-B31A-E2DC948F16F6}" destId="{515103B8-402C-634E-9EB5-DE4A454B4F77}" srcOrd="22" destOrd="0" presId="urn:microsoft.com/office/officeart/2005/8/layout/orgChart1"/>
    <dgm:cxn modelId="{37ABDC8D-70A5-F045-8E0C-52A7954540C7}" type="presParOf" srcId="{180D3F43-D796-1C40-B31A-E2DC948F16F6}" destId="{EB27C00B-DC67-4040-9EE3-8085B027B629}" srcOrd="23" destOrd="0" presId="urn:microsoft.com/office/officeart/2005/8/layout/orgChart1"/>
    <dgm:cxn modelId="{4108C2EC-0A6D-8943-8D42-84F590993A92}" type="presParOf" srcId="{EB27C00B-DC67-4040-9EE3-8085B027B629}" destId="{79E67EFD-A7B4-7346-9B01-E208FE41DA6B}" srcOrd="0" destOrd="0" presId="urn:microsoft.com/office/officeart/2005/8/layout/orgChart1"/>
    <dgm:cxn modelId="{F6A3CDDD-9F68-4C40-98AD-14C352B205BC}" type="presParOf" srcId="{79E67EFD-A7B4-7346-9B01-E208FE41DA6B}" destId="{CC133E44-5E01-674F-B50E-E42FE015E6B8}" srcOrd="0" destOrd="0" presId="urn:microsoft.com/office/officeart/2005/8/layout/orgChart1"/>
    <dgm:cxn modelId="{B12D08C8-10C9-174A-A0F8-D5BB1A2DDC75}" type="presParOf" srcId="{79E67EFD-A7B4-7346-9B01-E208FE41DA6B}" destId="{55B94F10-87B1-0A42-BF72-05552CB4670D}" srcOrd="1" destOrd="0" presId="urn:microsoft.com/office/officeart/2005/8/layout/orgChart1"/>
    <dgm:cxn modelId="{EE43ABD6-DD20-A642-9A46-4F7B8E110CB8}" type="presParOf" srcId="{EB27C00B-DC67-4040-9EE3-8085B027B629}" destId="{BAAC3427-1069-C042-B0D7-2C4D76D42DB8}" srcOrd="1" destOrd="0" presId="urn:microsoft.com/office/officeart/2005/8/layout/orgChart1"/>
    <dgm:cxn modelId="{27B72710-FFB1-674E-B238-C8D008FFBB23}" type="presParOf" srcId="{EB27C00B-DC67-4040-9EE3-8085B027B629}" destId="{E378D424-EFB7-3C4B-A153-BE4C1F436CD4}" srcOrd="2" destOrd="0" presId="urn:microsoft.com/office/officeart/2005/8/layout/orgChart1"/>
    <dgm:cxn modelId="{3B20A368-F97E-A54D-90EE-D912234D95A3}" type="presParOf" srcId="{180D3F43-D796-1C40-B31A-E2DC948F16F6}" destId="{2C020A24-CA2E-9D48-A04D-81DCFB154003}" srcOrd="24" destOrd="0" presId="urn:microsoft.com/office/officeart/2005/8/layout/orgChart1"/>
    <dgm:cxn modelId="{B0B8A732-235C-E349-B110-2AD3281DB77E}" type="presParOf" srcId="{180D3F43-D796-1C40-B31A-E2DC948F16F6}" destId="{36127D14-3188-B64D-AEB1-999B8DBB6B9A}" srcOrd="25" destOrd="0" presId="urn:microsoft.com/office/officeart/2005/8/layout/orgChart1"/>
    <dgm:cxn modelId="{7E4C6B88-D9D2-E947-AEB3-4AD138DA1310}" type="presParOf" srcId="{36127D14-3188-B64D-AEB1-999B8DBB6B9A}" destId="{6ED528A9-C9D3-624E-9293-2B9727F33EB6}" srcOrd="0" destOrd="0" presId="urn:microsoft.com/office/officeart/2005/8/layout/orgChart1"/>
    <dgm:cxn modelId="{9AB59D8F-2A9C-8349-AF88-54D2961052F9}" type="presParOf" srcId="{6ED528A9-C9D3-624E-9293-2B9727F33EB6}" destId="{C1F1936E-F4D5-C34F-AC40-11D6AF27977E}" srcOrd="0" destOrd="0" presId="urn:microsoft.com/office/officeart/2005/8/layout/orgChart1"/>
    <dgm:cxn modelId="{40470CC5-A00C-6749-8761-51B2E3190B1B}" type="presParOf" srcId="{6ED528A9-C9D3-624E-9293-2B9727F33EB6}" destId="{EF7B74FC-4802-9146-886A-C1B1277CB0F3}" srcOrd="1" destOrd="0" presId="urn:microsoft.com/office/officeart/2005/8/layout/orgChart1"/>
    <dgm:cxn modelId="{10B63B89-84B1-554D-851C-BC43F9BC4B73}" type="presParOf" srcId="{36127D14-3188-B64D-AEB1-999B8DBB6B9A}" destId="{A559F445-64BA-D44F-8897-505A8C56D4E7}" srcOrd="1" destOrd="0" presId="urn:microsoft.com/office/officeart/2005/8/layout/orgChart1"/>
    <dgm:cxn modelId="{715D1355-46FD-844D-B629-148A977F34EA}" type="presParOf" srcId="{36127D14-3188-B64D-AEB1-999B8DBB6B9A}" destId="{7C3E57CE-0D77-054B-94E8-BA9549586EAE}" srcOrd="2" destOrd="0" presId="urn:microsoft.com/office/officeart/2005/8/layout/orgChart1"/>
    <dgm:cxn modelId="{A56399F6-B59B-E548-B004-515544D062BF}" type="presParOf" srcId="{180D3F43-D796-1C40-B31A-E2DC948F16F6}" destId="{47FEBB42-7725-524D-9E53-251EBD788742}" srcOrd="26" destOrd="0" presId="urn:microsoft.com/office/officeart/2005/8/layout/orgChart1"/>
    <dgm:cxn modelId="{C9CF38E3-7C6B-E348-8621-9EF1E1E8D3A2}" type="presParOf" srcId="{180D3F43-D796-1C40-B31A-E2DC948F16F6}" destId="{14738711-144D-724B-8BE9-31B9FD9CD885}" srcOrd="27" destOrd="0" presId="urn:microsoft.com/office/officeart/2005/8/layout/orgChart1"/>
    <dgm:cxn modelId="{7BF62E84-FA5E-8F4B-A51D-F005999C355D}" type="presParOf" srcId="{14738711-144D-724B-8BE9-31B9FD9CD885}" destId="{48684160-43F9-5F4F-9F21-3E5488F4A416}" srcOrd="0" destOrd="0" presId="urn:microsoft.com/office/officeart/2005/8/layout/orgChart1"/>
    <dgm:cxn modelId="{29A9A93C-7ABD-9F42-82F5-458F73D9B993}" type="presParOf" srcId="{48684160-43F9-5F4F-9F21-3E5488F4A416}" destId="{175221B9-8738-9345-B44F-3A632026AA74}" srcOrd="0" destOrd="0" presId="urn:microsoft.com/office/officeart/2005/8/layout/orgChart1"/>
    <dgm:cxn modelId="{1CA5D772-4AE5-2344-AA17-A2870E45F52A}" type="presParOf" srcId="{48684160-43F9-5F4F-9F21-3E5488F4A416}" destId="{C7C79591-179D-9041-976E-5AAFF6E28F2D}" srcOrd="1" destOrd="0" presId="urn:microsoft.com/office/officeart/2005/8/layout/orgChart1"/>
    <dgm:cxn modelId="{00C82B85-F8DE-1545-8ADE-4105E3DD8A7E}" type="presParOf" srcId="{14738711-144D-724B-8BE9-31B9FD9CD885}" destId="{D6BB8A61-2A1D-6E42-A502-5D2FE9651EAB}" srcOrd="1" destOrd="0" presId="urn:microsoft.com/office/officeart/2005/8/layout/orgChart1"/>
    <dgm:cxn modelId="{5A195443-F01D-6048-97DD-E032C422E819}" type="presParOf" srcId="{14738711-144D-724B-8BE9-31B9FD9CD885}" destId="{E8DA82E4-3438-8549-8E63-14834C3FBE32}" srcOrd="2" destOrd="0" presId="urn:microsoft.com/office/officeart/2005/8/layout/orgChart1"/>
    <dgm:cxn modelId="{BDF9C7AD-764B-6B49-9E43-C70BBD2AE7E1}" type="presParOf" srcId="{180D3F43-D796-1C40-B31A-E2DC948F16F6}" destId="{8C2D2167-ABC1-8344-9579-C224EBD3E8B8}" srcOrd="28" destOrd="0" presId="urn:microsoft.com/office/officeart/2005/8/layout/orgChart1"/>
    <dgm:cxn modelId="{9129955F-838B-2340-9A63-723EC8CBC49F}" type="presParOf" srcId="{180D3F43-D796-1C40-B31A-E2DC948F16F6}" destId="{00E80914-A951-4449-9CD6-D6120742106A}" srcOrd="29" destOrd="0" presId="urn:microsoft.com/office/officeart/2005/8/layout/orgChart1"/>
    <dgm:cxn modelId="{58B804F6-F0F7-834D-963E-CF76A3E68F51}" type="presParOf" srcId="{00E80914-A951-4449-9CD6-D6120742106A}" destId="{77588868-3F35-D346-8ABF-253E629D451D}" srcOrd="0" destOrd="0" presId="urn:microsoft.com/office/officeart/2005/8/layout/orgChart1"/>
    <dgm:cxn modelId="{48131362-4045-2A40-B925-AC88618B050C}" type="presParOf" srcId="{77588868-3F35-D346-8ABF-253E629D451D}" destId="{E78839AD-DE8F-8E4A-8D80-148D305F1F6A}" srcOrd="0" destOrd="0" presId="urn:microsoft.com/office/officeart/2005/8/layout/orgChart1"/>
    <dgm:cxn modelId="{30014DDB-2B26-9540-8255-59A03E466705}" type="presParOf" srcId="{77588868-3F35-D346-8ABF-253E629D451D}" destId="{0EE4955F-24BF-E34C-8C48-86DA8F243D70}" srcOrd="1" destOrd="0" presId="urn:microsoft.com/office/officeart/2005/8/layout/orgChart1"/>
    <dgm:cxn modelId="{7D0810DD-FFBB-7449-87EE-883B0B86472C}" type="presParOf" srcId="{00E80914-A951-4449-9CD6-D6120742106A}" destId="{65BC00A4-90A1-054E-8227-E8DAE6957913}" srcOrd="1" destOrd="0" presId="urn:microsoft.com/office/officeart/2005/8/layout/orgChart1"/>
    <dgm:cxn modelId="{C5A42ED3-A2B9-4B4F-A495-BB0A0F11A401}" type="presParOf" srcId="{00E80914-A951-4449-9CD6-D6120742106A}" destId="{81FD5A53-DE86-CB42-8C68-633D6A6B89C9}" srcOrd="2" destOrd="0" presId="urn:microsoft.com/office/officeart/2005/8/layout/orgChart1"/>
    <dgm:cxn modelId="{A29E997C-E23E-FB4B-BFDE-0061592ED8AB}" type="presParOf" srcId="{180D3F43-D796-1C40-B31A-E2DC948F16F6}" destId="{919A7582-44DF-3F42-BE6B-176EAEE9B253}" srcOrd="30" destOrd="0" presId="urn:microsoft.com/office/officeart/2005/8/layout/orgChart1"/>
    <dgm:cxn modelId="{3D8C252B-ABDC-6147-94F2-C8EFBC8D98E5}" type="presParOf" srcId="{180D3F43-D796-1C40-B31A-E2DC948F16F6}" destId="{905FD688-526D-CD48-93D1-F1FAD3752095}" srcOrd="31" destOrd="0" presId="urn:microsoft.com/office/officeart/2005/8/layout/orgChart1"/>
    <dgm:cxn modelId="{AD865385-636B-934D-A027-4A7F2F55F494}" type="presParOf" srcId="{905FD688-526D-CD48-93D1-F1FAD3752095}" destId="{7D79F089-EE00-204D-A2D1-5A3F4D9C31FF}" srcOrd="0" destOrd="0" presId="urn:microsoft.com/office/officeart/2005/8/layout/orgChart1"/>
    <dgm:cxn modelId="{EBCAEB5D-165E-FF43-8D0A-D58FC18C1FD0}" type="presParOf" srcId="{7D79F089-EE00-204D-A2D1-5A3F4D9C31FF}" destId="{B5D33B46-ADC4-9F4B-8A89-E8CCE2391F9F}" srcOrd="0" destOrd="0" presId="urn:microsoft.com/office/officeart/2005/8/layout/orgChart1"/>
    <dgm:cxn modelId="{FB5A96D9-0923-6B40-9C85-6F6416F6582B}" type="presParOf" srcId="{7D79F089-EE00-204D-A2D1-5A3F4D9C31FF}" destId="{D95D811A-5548-CD4F-B437-6193545EA192}" srcOrd="1" destOrd="0" presId="urn:microsoft.com/office/officeart/2005/8/layout/orgChart1"/>
    <dgm:cxn modelId="{1CEE70EC-88C5-ED47-8FBE-CC259A264C7A}" type="presParOf" srcId="{905FD688-526D-CD48-93D1-F1FAD3752095}" destId="{81EDE0C3-3516-7144-A92E-714BA3204C87}" srcOrd="1" destOrd="0" presId="urn:microsoft.com/office/officeart/2005/8/layout/orgChart1"/>
    <dgm:cxn modelId="{60D42F44-85F5-4C4C-BA24-6ACC4033C4E1}" type="presParOf" srcId="{905FD688-526D-CD48-93D1-F1FAD3752095}" destId="{907B2B67-CA5F-6A43-A2E5-5822F412FCA4}" srcOrd="2" destOrd="0" presId="urn:microsoft.com/office/officeart/2005/8/layout/orgChart1"/>
    <dgm:cxn modelId="{02E6E1FD-03EE-0842-AFDF-6B059079AFA0}" type="presParOf" srcId="{AF17BB62-2918-0940-9896-79A8B96BDB8F}" destId="{A6BBD444-091B-524C-BD7E-91F062673943}" srcOrd="2" destOrd="0" presId="urn:microsoft.com/office/officeart/2005/8/layout/orgChart1"/>
    <dgm:cxn modelId="{52723B5E-1AB3-0041-94F7-70672FBCCA75}" type="presParOf" srcId="{472906DA-8A21-6847-87DE-A79E28898D6A}" destId="{F0F2B428-0F83-6F4E-BA16-942AF0105B1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16681B7-4ECE-0743-BA74-EBD50A8E96D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tr-TR"/>
        </a:p>
      </dgm:t>
    </dgm:pt>
    <dgm:pt modelId="{4D8DD6CE-B4AA-694C-A182-44591AF12EC0}">
      <dgm:prSet/>
      <dgm:spPr/>
      <dgm:t>
        <a:bodyPr/>
        <a:lstStyle/>
        <a:p>
          <a:r>
            <a:rPr lang="tr-TR" dirty="0"/>
            <a:t>Günlük yaşamda “bilgi çağı”, “bilgi toplumu” ve “bilgi teknolojisi” gibi terimler sık kullanılan terimler olmuştur. Bu durumun temel nedeni, bilginin ekonomik kalkınma ve toplumların gelişmesi açısından taşıdığı öneminin giderek artmasıdır.  “Bilgi toplumu” “bilgiye dayalı toplum” diye tanımlanmakta ve bu toplumun ekonomiden ticarete, insanların evlerinden iş yerlerine her yerde bilgiye dayalı eylemler yapabilen bir toplum olduğu belirtilmektedir. </a:t>
          </a:r>
        </a:p>
      </dgm:t>
    </dgm:pt>
    <dgm:pt modelId="{1CCF526A-BB42-B747-AEB8-B706EE3C563C}" type="parTrans" cxnId="{64A11C5D-BE41-B24C-991E-B7F19EAF10D7}">
      <dgm:prSet/>
      <dgm:spPr/>
      <dgm:t>
        <a:bodyPr/>
        <a:lstStyle/>
        <a:p>
          <a:endParaRPr lang="tr-TR"/>
        </a:p>
      </dgm:t>
    </dgm:pt>
    <dgm:pt modelId="{BD541264-9547-EE46-AA4B-ACA7BF7BA3CF}" type="sibTrans" cxnId="{64A11C5D-BE41-B24C-991E-B7F19EAF10D7}">
      <dgm:prSet/>
      <dgm:spPr/>
      <dgm:t>
        <a:bodyPr/>
        <a:lstStyle/>
        <a:p>
          <a:endParaRPr lang="tr-TR"/>
        </a:p>
      </dgm:t>
    </dgm:pt>
    <dgm:pt modelId="{1625D6D8-1036-D34E-B7E2-45E54A115601}">
      <dgm:prSet/>
      <dgm:spPr/>
      <dgm:t>
        <a:bodyPr/>
        <a:lstStyle/>
        <a:p>
          <a:r>
            <a:rPr lang="tr-TR"/>
            <a:t>Bilgi çağının eğitimi, yaratıcı ve yenilikçi insanlar yetiştirmeyi temel amaç edinmiştir. Bunun için eğitim sürecinde bilginin doğrudan bireye aktarılması değil, bireyin gerek duyduğu bilgilere nasıl ve hangi yollarla ulaşacağının üzerinde önemle durulmaktadır. Günümüzde bu durum “öğrenmeyi öğrenme” kavramı ile açıklanmaktadır.</a:t>
          </a:r>
        </a:p>
      </dgm:t>
    </dgm:pt>
    <dgm:pt modelId="{DF8B603E-BCD7-1F4C-9617-B70B8D441CC8}" type="parTrans" cxnId="{E83F1608-367A-A14E-8FB2-2E27A4907B51}">
      <dgm:prSet/>
      <dgm:spPr/>
      <dgm:t>
        <a:bodyPr/>
        <a:lstStyle/>
        <a:p>
          <a:endParaRPr lang="tr-TR"/>
        </a:p>
      </dgm:t>
    </dgm:pt>
    <dgm:pt modelId="{E918A7ED-2CD4-754B-942B-F909C48E48DB}" type="sibTrans" cxnId="{E83F1608-367A-A14E-8FB2-2E27A4907B51}">
      <dgm:prSet/>
      <dgm:spPr/>
      <dgm:t>
        <a:bodyPr/>
        <a:lstStyle/>
        <a:p>
          <a:endParaRPr lang="tr-TR"/>
        </a:p>
      </dgm:t>
    </dgm:pt>
    <dgm:pt modelId="{8DE0314E-191E-EB4F-8701-D346BD650156}" type="pres">
      <dgm:prSet presAssocID="{C16681B7-4ECE-0743-BA74-EBD50A8E96DC}" presName="linear" presStyleCnt="0">
        <dgm:presLayoutVars>
          <dgm:animLvl val="lvl"/>
          <dgm:resizeHandles val="exact"/>
        </dgm:presLayoutVars>
      </dgm:prSet>
      <dgm:spPr/>
    </dgm:pt>
    <dgm:pt modelId="{ABCFCA83-F0DC-8B45-8E9C-FABF3F07007D}" type="pres">
      <dgm:prSet presAssocID="{4D8DD6CE-B4AA-694C-A182-44591AF12EC0}" presName="parentText" presStyleLbl="node1" presStyleIdx="0" presStyleCnt="2">
        <dgm:presLayoutVars>
          <dgm:chMax val="0"/>
          <dgm:bulletEnabled val="1"/>
        </dgm:presLayoutVars>
      </dgm:prSet>
      <dgm:spPr/>
    </dgm:pt>
    <dgm:pt modelId="{BFCA98B3-C3E2-A542-9A81-F2139D34A851}" type="pres">
      <dgm:prSet presAssocID="{BD541264-9547-EE46-AA4B-ACA7BF7BA3CF}" presName="spacer" presStyleCnt="0"/>
      <dgm:spPr/>
    </dgm:pt>
    <dgm:pt modelId="{4E2912CB-DFAF-9343-BEB3-C61C7C09C8F7}" type="pres">
      <dgm:prSet presAssocID="{1625D6D8-1036-D34E-B7E2-45E54A115601}" presName="parentText" presStyleLbl="node1" presStyleIdx="1" presStyleCnt="2">
        <dgm:presLayoutVars>
          <dgm:chMax val="0"/>
          <dgm:bulletEnabled val="1"/>
        </dgm:presLayoutVars>
      </dgm:prSet>
      <dgm:spPr/>
    </dgm:pt>
  </dgm:ptLst>
  <dgm:cxnLst>
    <dgm:cxn modelId="{E83F1608-367A-A14E-8FB2-2E27A4907B51}" srcId="{C16681B7-4ECE-0743-BA74-EBD50A8E96DC}" destId="{1625D6D8-1036-D34E-B7E2-45E54A115601}" srcOrd="1" destOrd="0" parTransId="{DF8B603E-BCD7-1F4C-9617-B70B8D441CC8}" sibTransId="{E918A7ED-2CD4-754B-942B-F909C48E48DB}"/>
    <dgm:cxn modelId="{64A11C5D-BE41-B24C-991E-B7F19EAF10D7}" srcId="{C16681B7-4ECE-0743-BA74-EBD50A8E96DC}" destId="{4D8DD6CE-B4AA-694C-A182-44591AF12EC0}" srcOrd="0" destOrd="0" parTransId="{1CCF526A-BB42-B747-AEB8-B706EE3C563C}" sibTransId="{BD541264-9547-EE46-AA4B-ACA7BF7BA3CF}"/>
    <dgm:cxn modelId="{4134E980-BE80-7C43-ACC5-F99773181DF2}" type="presOf" srcId="{1625D6D8-1036-D34E-B7E2-45E54A115601}" destId="{4E2912CB-DFAF-9343-BEB3-C61C7C09C8F7}" srcOrd="0" destOrd="0" presId="urn:microsoft.com/office/officeart/2005/8/layout/vList2"/>
    <dgm:cxn modelId="{3B70248B-4A0F-E34D-84F8-0F1355CDDF62}" type="presOf" srcId="{C16681B7-4ECE-0743-BA74-EBD50A8E96DC}" destId="{8DE0314E-191E-EB4F-8701-D346BD650156}" srcOrd="0" destOrd="0" presId="urn:microsoft.com/office/officeart/2005/8/layout/vList2"/>
    <dgm:cxn modelId="{4BDDE6AA-5095-E644-BB35-5F4632146B75}" type="presOf" srcId="{4D8DD6CE-B4AA-694C-A182-44591AF12EC0}" destId="{ABCFCA83-F0DC-8B45-8E9C-FABF3F07007D}" srcOrd="0" destOrd="0" presId="urn:microsoft.com/office/officeart/2005/8/layout/vList2"/>
    <dgm:cxn modelId="{444A3F85-DE17-1449-8574-D01B8326C0C1}" type="presParOf" srcId="{8DE0314E-191E-EB4F-8701-D346BD650156}" destId="{ABCFCA83-F0DC-8B45-8E9C-FABF3F07007D}" srcOrd="0" destOrd="0" presId="urn:microsoft.com/office/officeart/2005/8/layout/vList2"/>
    <dgm:cxn modelId="{146A5BE8-D29B-D441-BD7A-22EBA916A437}" type="presParOf" srcId="{8DE0314E-191E-EB4F-8701-D346BD650156}" destId="{BFCA98B3-C3E2-A542-9A81-F2139D34A851}" srcOrd="1" destOrd="0" presId="urn:microsoft.com/office/officeart/2005/8/layout/vList2"/>
    <dgm:cxn modelId="{6756D194-1448-6641-8DF7-7BA04442EF0F}" type="presParOf" srcId="{8DE0314E-191E-EB4F-8701-D346BD650156}" destId="{4E2912CB-DFAF-9343-BEB3-C61C7C09C8F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8C26E7D-E426-4C6D-84ED-638093B98C24}"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07CA7E82-2740-44A1-971A-AE9A36993E74}">
      <dgm:prSet/>
      <dgm:spPr/>
      <dgm:t>
        <a:bodyPr/>
        <a:lstStyle/>
        <a:p>
          <a:r>
            <a:rPr lang="tr-TR"/>
            <a:t>Eleştirel Düşünme</a:t>
          </a:r>
          <a:endParaRPr lang="en-US"/>
        </a:p>
      </dgm:t>
    </dgm:pt>
    <dgm:pt modelId="{C6285396-7551-4717-BCF8-341F7513432E}" type="parTrans" cxnId="{B6C0454C-EE4B-47DD-B238-B2B0A0D216A0}">
      <dgm:prSet/>
      <dgm:spPr/>
      <dgm:t>
        <a:bodyPr/>
        <a:lstStyle/>
        <a:p>
          <a:endParaRPr lang="en-US"/>
        </a:p>
      </dgm:t>
    </dgm:pt>
    <dgm:pt modelId="{558C8CE4-80CD-4A1E-9EEE-AF0BF79CDE1F}" type="sibTrans" cxnId="{B6C0454C-EE4B-47DD-B238-B2B0A0D216A0}">
      <dgm:prSet/>
      <dgm:spPr/>
      <dgm:t>
        <a:bodyPr/>
        <a:lstStyle/>
        <a:p>
          <a:endParaRPr lang="en-US"/>
        </a:p>
      </dgm:t>
    </dgm:pt>
    <dgm:pt modelId="{E31B55F7-DCAD-4AFA-A1C5-095217DE0012}">
      <dgm:prSet/>
      <dgm:spPr/>
      <dgm:t>
        <a:bodyPr/>
        <a:lstStyle/>
        <a:p>
          <a:r>
            <a:rPr lang="tr-TR"/>
            <a:t>Yaratıcı Düşünme </a:t>
          </a:r>
          <a:endParaRPr lang="en-US"/>
        </a:p>
      </dgm:t>
    </dgm:pt>
    <dgm:pt modelId="{847FB856-5EA2-4CB0-90E8-D929EC0B6B51}" type="parTrans" cxnId="{D058440E-1DE5-40C2-8970-9BD3D7EAB89E}">
      <dgm:prSet/>
      <dgm:spPr/>
      <dgm:t>
        <a:bodyPr/>
        <a:lstStyle/>
        <a:p>
          <a:endParaRPr lang="en-US"/>
        </a:p>
      </dgm:t>
    </dgm:pt>
    <dgm:pt modelId="{FF69ACE8-B619-4217-92F7-8D25721AF470}" type="sibTrans" cxnId="{D058440E-1DE5-40C2-8970-9BD3D7EAB89E}">
      <dgm:prSet/>
      <dgm:spPr/>
      <dgm:t>
        <a:bodyPr/>
        <a:lstStyle/>
        <a:p>
          <a:endParaRPr lang="en-US"/>
        </a:p>
      </dgm:t>
    </dgm:pt>
    <dgm:pt modelId="{DC5AD75D-0638-4774-BB53-2DCC9A708429}">
      <dgm:prSet/>
      <dgm:spPr/>
      <dgm:t>
        <a:bodyPr/>
        <a:lstStyle/>
        <a:p>
          <a:r>
            <a:rPr lang="tr-TR"/>
            <a:t>Yansıtıcı Düşünme</a:t>
          </a:r>
          <a:endParaRPr lang="en-US"/>
        </a:p>
      </dgm:t>
    </dgm:pt>
    <dgm:pt modelId="{F28CDF8A-654D-4D04-8E92-118D0DD4D87C}" type="parTrans" cxnId="{59C26230-7B43-4194-8954-E850A1781DCD}">
      <dgm:prSet/>
      <dgm:spPr/>
      <dgm:t>
        <a:bodyPr/>
        <a:lstStyle/>
        <a:p>
          <a:endParaRPr lang="en-US"/>
        </a:p>
      </dgm:t>
    </dgm:pt>
    <dgm:pt modelId="{C8A09749-FA47-4340-BDE3-7A7A3864A992}" type="sibTrans" cxnId="{59C26230-7B43-4194-8954-E850A1781DCD}">
      <dgm:prSet/>
      <dgm:spPr/>
      <dgm:t>
        <a:bodyPr/>
        <a:lstStyle/>
        <a:p>
          <a:endParaRPr lang="en-US"/>
        </a:p>
      </dgm:t>
    </dgm:pt>
    <dgm:pt modelId="{3CFC2918-9081-4BB5-BF11-ADCC9A5D26FA}">
      <dgm:prSet/>
      <dgm:spPr/>
      <dgm:t>
        <a:bodyPr/>
        <a:lstStyle/>
        <a:p>
          <a:r>
            <a:rPr lang="tr-TR"/>
            <a:t>Diğer Üst Düzey Düşünme Biçimleri</a:t>
          </a:r>
          <a:endParaRPr lang="en-US"/>
        </a:p>
      </dgm:t>
    </dgm:pt>
    <dgm:pt modelId="{BC615869-ECF3-4B15-B0E3-608D678CDABF}" type="parTrans" cxnId="{D74DFDBA-A20F-4C21-A98E-FDFC97F8A6D7}">
      <dgm:prSet/>
      <dgm:spPr/>
      <dgm:t>
        <a:bodyPr/>
        <a:lstStyle/>
        <a:p>
          <a:endParaRPr lang="en-US"/>
        </a:p>
      </dgm:t>
    </dgm:pt>
    <dgm:pt modelId="{54F1F8DD-A665-4949-ABB2-FD45B32C7EA7}" type="sibTrans" cxnId="{D74DFDBA-A20F-4C21-A98E-FDFC97F8A6D7}">
      <dgm:prSet/>
      <dgm:spPr/>
      <dgm:t>
        <a:bodyPr/>
        <a:lstStyle/>
        <a:p>
          <a:endParaRPr lang="en-US"/>
        </a:p>
      </dgm:t>
    </dgm:pt>
    <dgm:pt modelId="{0AC2D59D-653A-4DA2-8B8B-CF2C3DFFAD2A}">
      <dgm:prSet/>
      <dgm:spPr/>
      <dgm:t>
        <a:bodyPr/>
        <a:lstStyle/>
        <a:p>
          <a:r>
            <a:rPr lang="tr-TR"/>
            <a:t>Tümevarımsal Düşünme</a:t>
          </a:r>
          <a:endParaRPr lang="en-US"/>
        </a:p>
      </dgm:t>
    </dgm:pt>
    <dgm:pt modelId="{315AA38F-D8CC-47EC-817E-A8B785ABC601}" type="parTrans" cxnId="{D5A1CA8C-92B9-4BF6-85ED-6B475D1EC8B0}">
      <dgm:prSet/>
      <dgm:spPr/>
      <dgm:t>
        <a:bodyPr/>
        <a:lstStyle/>
        <a:p>
          <a:endParaRPr lang="en-US"/>
        </a:p>
      </dgm:t>
    </dgm:pt>
    <dgm:pt modelId="{9D314CEA-1440-4C2F-AF0E-050CEC2FB6B7}" type="sibTrans" cxnId="{D5A1CA8C-92B9-4BF6-85ED-6B475D1EC8B0}">
      <dgm:prSet/>
      <dgm:spPr/>
      <dgm:t>
        <a:bodyPr/>
        <a:lstStyle/>
        <a:p>
          <a:endParaRPr lang="en-US"/>
        </a:p>
      </dgm:t>
    </dgm:pt>
    <dgm:pt modelId="{64FDC025-4D63-413B-96AE-AE747A3C04D9}">
      <dgm:prSet/>
      <dgm:spPr/>
      <dgm:t>
        <a:bodyPr/>
        <a:lstStyle/>
        <a:p>
          <a:r>
            <a:rPr lang="tr-TR"/>
            <a:t>Tümdengelimsel Düşünme</a:t>
          </a:r>
          <a:endParaRPr lang="en-US"/>
        </a:p>
      </dgm:t>
    </dgm:pt>
    <dgm:pt modelId="{6A638361-5066-443C-9A17-BC69F1091571}" type="parTrans" cxnId="{B9AFE864-7286-46C3-AFEA-2C1D99F6AEA9}">
      <dgm:prSet/>
      <dgm:spPr/>
      <dgm:t>
        <a:bodyPr/>
        <a:lstStyle/>
        <a:p>
          <a:endParaRPr lang="en-US"/>
        </a:p>
      </dgm:t>
    </dgm:pt>
    <dgm:pt modelId="{F8EC26B0-3474-47A4-A564-CE5CA7A79FD9}" type="sibTrans" cxnId="{B9AFE864-7286-46C3-AFEA-2C1D99F6AEA9}">
      <dgm:prSet/>
      <dgm:spPr/>
      <dgm:t>
        <a:bodyPr/>
        <a:lstStyle/>
        <a:p>
          <a:endParaRPr lang="en-US"/>
        </a:p>
      </dgm:t>
    </dgm:pt>
    <dgm:pt modelId="{6269F65E-0B26-498D-9479-E4302715B842}">
      <dgm:prSet/>
      <dgm:spPr/>
      <dgm:t>
        <a:bodyPr/>
        <a:lstStyle/>
        <a:p>
          <a:r>
            <a:rPr lang="tr-TR"/>
            <a:t>Analojik Düşünme </a:t>
          </a:r>
          <a:endParaRPr lang="en-US"/>
        </a:p>
      </dgm:t>
    </dgm:pt>
    <dgm:pt modelId="{876F970A-92DE-4B07-B27B-59297344A590}" type="parTrans" cxnId="{CD5711B4-8C5C-4C98-8759-7EA51E37334C}">
      <dgm:prSet/>
      <dgm:spPr/>
      <dgm:t>
        <a:bodyPr/>
        <a:lstStyle/>
        <a:p>
          <a:endParaRPr lang="en-US"/>
        </a:p>
      </dgm:t>
    </dgm:pt>
    <dgm:pt modelId="{35559CA9-61D5-4D1A-9E0D-5FC7E4E15D57}" type="sibTrans" cxnId="{CD5711B4-8C5C-4C98-8759-7EA51E37334C}">
      <dgm:prSet/>
      <dgm:spPr/>
      <dgm:t>
        <a:bodyPr/>
        <a:lstStyle/>
        <a:p>
          <a:endParaRPr lang="en-US"/>
        </a:p>
      </dgm:t>
    </dgm:pt>
    <dgm:pt modelId="{6D47E3B3-C91A-4450-8CAE-B94F4E98E6AF}">
      <dgm:prSet/>
      <dgm:spPr/>
      <dgm:t>
        <a:bodyPr/>
        <a:lstStyle/>
        <a:p>
          <a:r>
            <a:rPr lang="tr-TR"/>
            <a:t>Iraksak Düşünme </a:t>
          </a:r>
          <a:endParaRPr lang="en-US"/>
        </a:p>
      </dgm:t>
    </dgm:pt>
    <dgm:pt modelId="{678F5C7A-981B-46AC-BFCF-63041119190D}" type="parTrans" cxnId="{89353867-8B93-4A49-BCDE-F5851AF82B27}">
      <dgm:prSet/>
      <dgm:spPr/>
      <dgm:t>
        <a:bodyPr/>
        <a:lstStyle/>
        <a:p>
          <a:endParaRPr lang="en-US"/>
        </a:p>
      </dgm:t>
    </dgm:pt>
    <dgm:pt modelId="{3B2FBFF0-8DEB-441B-A9E3-7617CD05C5BF}" type="sibTrans" cxnId="{89353867-8B93-4A49-BCDE-F5851AF82B27}">
      <dgm:prSet/>
      <dgm:spPr/>
      <dgm:t>
        <a:bodyPr/>
        <a:lstStyle/>
        <a:p>
          <a:endParaRPr lang="en-US"/>
        </a:p>
      </dgm:t>
    </dgm:pt>
    <dgm:pt modelId="{1486AE9F-DE2C-418C-A885-AB3FCC624203}">
      <dgm:prSet/>
      <dgm:spPr/>
      <dgm:t>
        <a:bodyPr/>
        <a:lstStyle/>
        <a:p>
          <a:r>
            <a:rPr lang="tr-TR"/>
            <a:t>Yakınsak Düşünme</a:t>
          </a:r>
          <a:endParaRPr lang="en-US"/>
        </a:p>
      </dgm:t>
    </dgm:pt>
    <dgm:pt modelId="{005245C5-4C59-4044-A98B-C4BBA15AB4F0}" type="parTrans" cxnId="{D9EBF45B-DE43-4A9E-9284-39248D85AF79}">
      <dgm:prSet/>
      <dgm:spPr/>
      <dgm:t>
        <a:bodyPr/>
        <a:lstStyle/>
        <a:p>
          <a:endParaRPr lang="en-US"/>
        </a:p>
      </dgm:t>
    </dgm:pt>
    <dgm:pt modelId="{5FBDC551-C18D-4452-A3EC-48934151A3C7}" type="sibTrans" cxnId="{D9EBF45B-DE43-4A9E-9284-39248D85AF79}">
      <dgm:prSet/>
      <dgm:spPr/>
      <dgm:t>
        <a:bodyPr/>
        <a:lstStyle/>
        <a:p>
          <a:endParaRPr lang="en-US"/>
        </a:p>
      </dgm:t>
    </dgm:pt>
    <dgm:pt modelId="{E3089279-D4B7-44AA-A66E-D03AA1BA87E5}">
      <dgm:prSet/>
      <dgm:spPr/>
      <dgm:t>
        <a:bodyPr/>
        <a:lstStyle/>
        <a:p>
          <a:r>
            <a:rPr lang="tr-TR"/>
            <a:t>Lateral Düşünme</a:t>
          </a:r>
          <a:endParaRPr lang="en-US"/>
        </a:p>
      </dgm:t>
    </dgm:pt>
    <dgm:pt modelId="{F39EF5BF-D5B6-4255-817A-6A6A9877B571}" type="parTrans" cxnId="{EB091B2F-BE5D-43F4-9C65-90D07C4403E7}">
      <dgm:prSet/>
      <dgm:spPr/>
      <dgm:t>
        <a:bodyPr/>
        <a:lstStyle/>
        <a:p>
          <a:endParaRPr lang="en-US"/>
        </a:p>
      </dgm:t>
    </dgm:pt>
    <dgm:pt modelId="{092AF6BC-E7BE-4140-99BA-1B2E46F287EB}" type="sibTrans" cxnId="{EB091B2F-BE5D-43F4-9C65-90D07C4403E7}">
      <dgm:prSet/>
      <dgm:spPr/>
      <dgm:t>
        <a:bodyPr/>
        <a:lstStyle/>
        <a:p>
          <a:endParaRPr lang="en-US"/>
        </a:p>
      </dgm:t>
    </dgm:pt>
    <dgm:pt modelId="{36DD7DD3-37E4-4D40-B478-DEC4169F4DAB}">
      <dgm:prSet/>
      <dgm:spPr/>
      <dgm:t>
        <a:bodyPr/>
        <a:lstStyle/>
        <a:p>
          <a:r>
            <a:rPr lang="tr-TR"/>
            <a:t>Hipotetik Düşünme </a:t>
          </a:r>
          <a:endParaRPr lang="en-US"/>
        </a:p>
      </dgm:t>
    </dgm:pt>
    <dgm:pt modelId="{D13FAA93-FE0C-4D8D-BA5C-CB5AEA593E3D}" type="parTrans" cxnId="{7305D845-74CF-4547-A9A3-F9A4E6EBAC19}">
      <dgm:prSet/>
      <dgm:spPr/>
      <dgm:t>
        <a:bodyPr/>
        <a:lstStyle/>
        <a:p>
          <a:endParaRPr lang="en-US"/>
        </a:p>
      </dgm:t>
    </dgm:pt>
    <dgm:pt modelId="{8F589426-C2A2-4AFB-9BAB-883547B5DBAE}" type="sibTrans" cxnId="{7305D845-74CF-4547-A9A3-F9A4E6EBAC19}">
      <dgm:prSet/>
      <dgm:spPr/>
      <dgm:t>
        <a:bodyPr/>
        <a:lstStyle/>
        <a:p>
          <a:endParaRPr lang="en-US"/>
        </a:p>
      </dgm:t>
    </dgm:pt>
    <dgm:pt modelId="{B28DF6B1-3EC8-4CC2-9B86-B55706B73BC4}">
      <dgm:prSet/>
      <dgm:spPr/>
      <dgm:t>
        <a:bodyPr/>
        <a:lstStyle/>
        <a:p>
          <a:r>
            <a:rPr lang="tr-TR"/>
            <a:t>Global Düşünme </a:t>
          </a:r>
          <a:endParaRPr lang="en-US"/>
        </a:p>
      </dgm:t>
    </dgm:pt>
    <dgm:pt modelId="{096D97A7-B09A-4572-9678-ACF19B5CEC9B}" type="parTrans" cxnId="{A0DD7D7A-B4F3-48F3-A147-3F353E00DB1D}">
      <dgm:prSet/>
      <dgm:spPr/>
      <dgm:t>
        <a:bodyPr/>
        <a:lstStyle/>
        <a:p>
          <a:endParaRPr lang="en-US"/>
        </a:p>
      </dgm:t>
    </dgm:pt>
    <dgm:pt modelId="{B2D322F8-87E0-4BFC-A8CD-B506B94783C6}" type="sibTrans" cxnId="{A0DD7D7A-B4F3-48F3-A147-3F353E00DB1D}">
      <dgm:prSet/>
      <dgm:spPr/>
      <dgm:t>
        <a:bodyPr/>
        <a:lstStyle/>
        <a:p>
          <a:endParaRPr lang="en-US"/>
        </a:p>
      </dgm:t>
    </dgm:pt>
    <dgm:pt modelId="{6511C28D-206B-48CB-A539-C6A1E838EA6F}">
      <dgm:prSet/>
      <dgm:spPr/>
      <dgm:t>
        <a:bodyPr/>
        <a:lstStyle/>
        <a:p>
          <a:r>
            <a:rPr lang="tr-TR"/>
            <a:t>Refleksif Düşünme </a:t>
          </a:r>
          <a:endParaRPr lang="en-US"/>
        </a:p>
      </dgm:t>
    </dgm:pt>
    <dgm:pt modelId="{1248239F-352D-44FD-97FC-889CF14C5D3E}" type="parTrans" cxnId="{6292E8B8-E20A-4FCF-8472-C148EB3CF345}">
      <dgm:prSet/>
      <dgm:spPr/>
      <dgm:t>
        <a:bodyPr/>
        <a:lstStyle/>
        <a:p>
          <a:endParaRPr lang="en-US"/>
        </a:p>
      </dgm:t>
    </dgm:pt>
    <dgm:pt modelId="{70C2A22F-DDCE-470C-A195-684F17A170F5}" type="sibTrans" cxnId="{6292E8B8-E20A-4FCF-8472-C148EB3CF345}">
      <dgm:prSet/>
      <dgm:spPr/>
      <dgm:t>
        <a:bodyPr/>
        <a:lstStyle/>
        <a:p>
          <a:endParaRPr lang="en-US"/>
        </a:p>
      </dgm:t>
    </dgm:pt>
    <dgm:pt modelId="{F2184C71-EA68-463E-8BA4-287DD05A7832}">
      <dgm:prSet/>
      <dgm:spPr/>
      <dgm:t>
        <a:bodyPr/>
        <a:lstStyle/>
        <a:p>
          <a:r>
            <a:rPr lang="tr-TR"/>
            <a:t>İnovatif Düşünme</a:t>
          </a:r>
          <a:endParaRPr lang="en-US"/>
        </a:p>
      </dgm:t>
    </dgm:pt>
    <dgm:pt modelId="{7AEAA7F3-3D7F-473F-BACA-9166A1D00DE9}" type="parTrans" cxnId="{0F4986F3-4F7D-4315-B0AD-32B4A4C08CEC}">
      <dgm:prSet/>
      <dgm:spPr/>
      <dgm:t>
        <a:bodyPr/>
        <a:lstStyle/>
        <a:p>
          <a:endParaRPr lang="en-US"/>
        </a:p>
      </dgm:t>
    </dgm:pt>
    <dgm:pt modelId="{57A55E4C-79DB-4F4C-ABB0-2B41DA5F57E5}" type="sibTrans" cxnId="{0F4986F3-4F7D-4315-B0AD-32B4A4C08CEC}">
      <dgm:prSet/>
      <dgm:spPr/>
      <dgm:t>
        <a:bodyPr/>
        <a:lstStyle/>
        <a:p>
          <a:endParaRPr lang="en-US"/>
        </a:p>
      </dgm:t>
    </dgm:pt>
    <dgm:pt modelId="{89175EF4-26B1-BD4C-A3AC-7962C7B385D6}" type="pres">
      <dgm:prSet presAssocID="{38C26E7D-E426-4C6D-84ED-638093B98C24}" presName="linear" presStyleCnt="0">
        <dgm:presLayoutVars>
          <dgm:dir/>
          <dgm:animLvl val="lvl"/>
          <dgm:resizeHandles val="exact"/>
        </dgm:presLayoutVars>
      </dgm:prSet>
      <dgm:spPr/>
    </dgm:pt>
    <dgm:pt modelId="{BAB7F9FF-8CB6-AE47-8413-886DD0708A93}" type="pres">
      <dgm:prSet presAssocID="{07CA7E82-2740-44A1-971A-AE9A36993E74}" presName="parentLin" presStyleCnt="0"/>
      <dgm:spPr/>
    </dgm:pt>
    <dgm:pt modelId="{0CA37376-1951-394A-86F4-BC583705AEC1}" type="pres">
      <dgm:prSet presAssocID="{07CA7E82-2740-44A1-971A-AE9A36993E74}" presName="parentLeftMargin" presStyleLbl="node1" presStyleIdx="0" presStyleCnt="4"/>
      <dgm:spPr/>
    </dgm:pt>
    <dgm:pt modelId="{8EF0C721-6419-514C-93D3-E49F6D3DBE07}" type="pres">
      <dgm:prSet presAssocID="{07CA7E82-2740-44A1-971A-AE9A36993E74}" presName="parentText" presStyleLbl="node1" presStyleIdx="0" presStyleCnt="4">
        <dgm:presLayoutVars>
          <dgm:chMax val="0"/>
          <dgm:bulletEnabled val="1"/>
        </dgm:presLayoutVars>
      </dgm:prSet>
      <dgm:spPr/>
    </dgm:pt>
    <dgm:pt modelId="{1A17A26F-5124-C045-B74C-367DA6DACF4B}" type="pres">
      <dgm:prSet presAssocID="{07CA7E82-2740-44A1-971A-AE9A36993E74}" presName="negativeSpace" presStyleCnt="0"/>
      <dgm:spPr/>
    </dgm:pt>
    <dgm:pt modelId="{F376A2E9-4E1E-EF40-9E8A-762FF6BB83EF}" type="pres">
      <dgm:prSet presAssocID="{07CA7E82-2740-44A1-971A-AE9A36993E74}" presName="childText" presStyleLbl="conFgAcc1" presStyleIdx="0" presStyleCnt="4">
        <dgm:presLayoutVars>
          <dgm:bulletEnabled val="1"/>
        </dgm:presLayoutVars>
      </dgm:prSet>
      <dgm:spPr/>
    </dgm:pt>
    <dgm:pt modelId="{F730E632-2F2A-BE49-80EA-FCECE51DC149}" type="pres">
      <dgm:prSet presAssocID="{558C8CE4-80CD-4A1E-9EEE-AF0BF79CDE1F}" presName="spaceBetweenRectangles" presStyleCnt="0"/>
      <dgm:spPr/>
    </dgm:pt>
    <dgm:pt modelId="{6B77079C-63BA-3249-837A-B5A8D80DD516}" type="pres">
      <dgm:prSet presAssocID="{E31B55F7-DCAD-4AFA-A1C5-095217DE0012}" presName="parentLin" presStyleCnt="0"/>
      <dgm:spPr/>
    </dgm:pt>
    <dgm:pt modelId="{57C0BF6D-DE3A-DC4D-B886-48D69E7258B5}" type="pres">
      <dgm:prSet presAssocID="{E31B55F7-DCAD-4AFA-A1C5-095217DE0012}" presName="parentLeftMargin" presStyleLbl="node1" presStyleIdx="0" presStyleCnt="4"/>
      <dgm:spPr/>
    </dgm:pt>
    <dgm:pt modelId="{21EAEA98-C995-3C47-AE47-2F5151709A62}" type="pres">
      <dgm:prSet presAssocID="{E31B55F7-DCAD-4AFA-A1C5-095217DE0012}" presName="parentText" presStyleLbl="node1" presStyleIdx="1" presStyleCnt="4">
        <dgm:presLayoutVars>
          <dgm:chMax val="0"/>
          <dgm:bulletEnabled val="1"/>
        </dgm:presLayoutVars>
      </dgm:prSet>
      <dgm:spPr/>
    </dgm:pt>
    <dgm:pt modelId="{F2DE5C24-C313-6A43-AA45-F4BFDEF27AC9}" type="pres">
      <dgm:prSet presAssocID="{E31B55F7-DCAD-4AFA-A1C5-095217DE0012}" presName="negativeSpace" presStyleCnt="0"/>
      <dgm:spPr/>
    </dgm:pt>
    <dgm:pt modelId="{0A8BB0F1-65C3-9849-941C-3E47FB5A4B1D}" type="pres">
      <dgm:prSet presAssocID="{E31B55F7-DCAD-4AFA-A1C5-095217DE0012}" presName="childText" presStyleLbl="conFgAcc1" presStyleIdx="1" presStyleCnt="4">
        <dgm:presLayoutVars>
          <dgm:bulletEnabled val="1"/>
        </dgm:presLayoutVars>
      </dgm:prSet>
      <dgm:spPr/>
    </dgm:pt>
    <dgm:pt modelId="{47444AAD-5ACF-8F41-95A7-8BC5448CA00F}" type="pres">
      <dgm:prSet presAssocID="{FF69ACE8-B619-4217-92F7-8D25721AF470}" presName="spaceBetweenRectangles" presStyleCnt="0"/>
      <dgm:spPr/>
    </dgm:pt>
    <dgm:pt modelId="{DCB70A3B-5A79-D348-9FFB-CFD040BF9DAF}" type="pres">
      <dgm:prSet presAssocID="{DC5AD75D-0638-4774-BB53-2DCC9A708429}" presName="parentLin" presStyleCnt="0"/>
      <dgm:spPr/>
    </dgm:pt>
    <dgm:pt modelId="{754061B2-2F46-5A4C-9026-9861841EA265}" type="pres">
      <dgm:prSet presAssocID="{DC5AD75D-0638-4774-BB53-2DCC9A708429}" presName="parentLeftMargin" presStyleLbl="node1" presStyleIdx="1" presStyleCnt="4"/>
      <dgm:spPr/>
    </dgm:pt>
    <dgm:pt modelId="{25DB155A-303F-4844-A1CC-EA386E543F11}" type="pres">
      <dgm:prSet presAssocID="{DC5AD75D-0638-4774-BB53-2DCC9A708429}" presName="parentText" presStyleLbl="node1" presStyleIdx="2" presStyleCnt="4">
        <dgm:presLayoutVars>
          <dgm:chMax val="0"/>
          <dgm:bulletEnabled val="1"/>
        </dgm:presLayoutVars>
      </dgm:prSet>
      <dgm:spPr/>
    </dgm:pt>
    <dgm:pt modelId="{93B5C8AD-6FCC-A948-9302-8F9F0F5F39DB}" type="pres">
      <dgm:prSet presAssocID="{DC5AD75D-0638-4774-BB53-2DCC9A708429}" presName="negativeSpace" presStyleCnt="0"/>
      <dgm:spPr/>
    </dgm:pt>
    <dgm:pt modelId="{D1D6971E-CB70-C643-BB3F-FF4717DF54DC}" type="pres">
      <dgm:prSet presAssocID="{DC5AD75D-0638-4774-BB53-2DCC9A708429}" presName="childText" presStyleLbl="conFgAcc1" presStyleIdx="2" presStyleCnt="4">
        <dgm:presLayoutVars>
          <dgm:bulletEnabled val="1"/>
        </dgm:presLayoutVars>
      </dgm:prSet>
      <dgm:spPr/>
    </dgm:pt>
    <dgm:pt modelId="{1FCDFA30-4F76-A543-9065-2DE77C4D9BA9}" type="pres">
      <dgm:prSet presAssocID="{C8A09749-FA47-4340-BDE3-7A7A3864A992}" presName="spaceBetweenRectangles" presStyleCnt="0"/>
      <dgm:spPr/>
    </dgm:pt>
    <dgm:pt modelId="{A414E06D-94A2-C149-B3C5-1857E7EEA4C5}" type="pres">
      <dgm:prSet presAssocID="{3CFC2918-9081-4BB5-BF11-ADCC9A5D26FA}" presName="parentLin" presStyleCnt="0"/>
      <dgm:spPr/>
    </dgm:pt>
    <dgm:pt modelId="{91FEED46-FC44-2440-BF41-FC66BC9CB082}" type="pres">
      <dgm:prSet presAssocID="{3CFC2918-9081-4BB5-BF11-ADCC9A5D26FA}" presName="parentLeftMargin" presStyleLbl="node1" presStyleIdx="2" presStyleCnt="4"/>
      <dgm:spPr/>
    </dgm:pt>
    <dgm:pt modelId="{341C77F0-87C5-0D4F-94F3-0F06F3D5C2B4}" type="pres">
      <dgm:prSet presAssocID="{3CFC2918-9081-4BB5-BF11-ADCC9A5D26FA}" presName="parentText" presStyleLbl="node1" presStyleIdx="3" presStyleCnt="4">
        <dgm:presLayoutVars>
          <dgm:chMax val="0"/>
          <dgm:bulletEnabled val="1"/>
        </dgm:presLayoutVars>
      </dgm:prSet>
      <dgm:spPr/>
    </dgm:pt>
    <dgm:pt modelId="{4D0AD1F7-94F0-9445-8830-9ADD6FE258BE}" type="pres">
      <dgm:prSet presAssocID="{3CFC2918-9081-4BB5-BF11-ADCC9A5D26FA}" presName="negativeSpace" presStyleCnt="0"/>
      <dgm:spPr/>
    </dgm:pt>
    <dgm:pt modelId="{11C6D7CA-F28F-6E4E-815F-7A0B2AEB1A31}" type="pres">
      <dgm:prSet presAssocID="{3CFC2918-9081-4BB5-BF11-ADCC9A5D26FA}" presName="childText" presStyleLbl="conFgAcc1" presStyleIdx="3" presStyleCnt="4">
        <dgm:presLayoutVars>
          <dgm:bulletEnabled val="1"/>
        </dgm:presLayoutVars>
      </dgm:prSet>
      <dgm:spPr/>
    </dgm:pt>
  </dgm:ptLst>
  <dgm:cxnLst>
    <dgm:cxn modelId="{8D091E0A-EE07-3E4F-BB4B-C088F899F9BE}" type="presOf" srcId="{DC5AD75D-0638-4774-BB53-2DCC9A708429}" destId="{25DB155A-303F-4844-A1CC-EA386E543F11}" srcOrd="1" destOrd="0" presId="urn:microsoft.com/office/officeart/2005/8/layout/list1"/>
    <dgm:cxn modelId="{DC5A4C0B-F3C0-6847-A7DA-56BF28DB33FE}" type="presOf" srcId="{64FDC025-4D63-413B-96AE-AE747A3C04D9}" destId="{11C6D7CA-F28F-6E4E-815F-7A0B2AEB1A31}" srcOrd="0" destOrd="1" presId="urn:microsoft.com/office/officeart/2005/8/layout/list1"/>
    <dgm:cxn modelId="{D058440E-1DE5-40C2-8970-9BD3D7EAB89E}" srcId="{38C26E7D-E426-4C6D-84ED-638093B98C24}" destId="{E31B55F7-DCAD-4AFA-A1C5-095217DE0012}" srcOrd="1" destOrd="0" parTransId="{847FB856-5EA2-4CB0-90E8-D929EC0B6B51}" sibTransId="{FF69ACE8-B619-4217-92F7-8D25721AF470}"/>
    <dgm:cxn modelId="{966B2F23-E9DC-6E47-89A8-9CBF8CD2F1E7}" type="presOf" srcId="{E31B55F7-DCAD-4AFA-A1C5-095217DE0012}" destId="{57C0BF6D-DE3A-DC4D-B886-48D69E7258B5}" srcOrd="0" destOrd="0" presId="urn:microsoft.com/office/officeart/2005/8/layout/list1"/>
    <dgm:cxn modelId="{65624F2E-774D-3E4D-9127-6F5FE565D0F0}" type="presOf" srcId="{6269F65E-0B26-498D-9479-E4302715B842}" destId="{11C6D7CA-F28F-6E4E-815F-7A0B2AEB1A31}" srcOrd="0" destOrd="2" presId="urn:microsoft.com/office/officeart/2005/8/layout/list1"/>
    <dgm:cxn modelId="{EB091B2F-BE5D-43F4-9C65-90D07C4403E7}" srcId="{3CFC2918-9081-4BB5-BF11-ADCC9A5D26FA}" destId="{E3089279-D4B7-44AA-A66E-D03AA1BA87E5}" srcOrd="5" destOrd="0" parTransId="{F39EF5BF-D5B6-4255-817A-6A6A9877B571}" sibTransId="{092AF6BC-E7BE-4140-99BA-1B2E46F287EB}"/>
    <dgm:cxn modelId="{59C26230-7B43-4194-8954-E850A1781DCD}" srcId="{38C26E7D-E426-4C6D-84ED-638093B98C24}" destId="{DC5AD75D-0638-4774-BB53-2DCC9A708429}" srcOrd="2" destOrd="0" parTransId="{F28CDF8A-654D-4D04-8E92-118D0DD4D87C}" sibTransId="{C8A09749-FA47-4340-BDE3-7A7A3864A992}"/>
    <dgm:cxn modelId="{3B012B34-E1A3-B846-9576-A88B8860F8CC}" type="presOf" srcId="{38C26E7D-E426-4C6D-84ED-638093B98C24}" destId="{89175EF4-26B1-BD4C-A3AC-7962C7B385D6}" srcOrd="0" destOrd="0" presId="urn:microsoft.com/office/officeart/2005/8/layout/list1"/>
    <dgm:cxn modelId="{FFD0BE35-B54D-D247-BB70-99616E52DE8D}" type="presOf" srcId="{3CFC2918-9081-4BB5-BF11-ADCC9A5D26FA}" destId="{91FEED46-FC44-2440-BF41-FC66BC9CB082}" srcOrd="0" destOrd="0" presId="urn:microsoft.com/office/officeart/2005/8/layout/list1"/>
    <dgm:cxn modelId="{39E8983B-9370-4B4F-A430-A27F85E4F951}" type="presOf" srcId="{1486AE9F-DE2C-418C-A885-AB3FCC624203}" destId="{11C6D7CA-F28F-6E4E-815F-7A0B2AEB1A31}" srcOrd="0" destOrd="4" presId="urn:microsoft.com/office/officeart/2005/8/layout/list1"/>
    <dgm:cxn modelId="{3826F53F-120F-A444-B575-F65612C349C6}" type="presOf" srcId="{E3089279-D4B7-44AA-A66E-D03AA1BA87E5}" destId="{11C6D7CA-F28F-6E4E-815F-7A0B2AEB1A31}" srcOrd="0" destOrd="5" presId="urn:microsoft.com/office/officeart/2005/8/layout/list1"/>
    <dgm:cxn modelId="{C654B445-FE7F-AF4D-A9BE-639DFA4EA2A3}" type="presOf" srcId="{36DD7DD3-37E4-4D40-B478-DEC4169F4DAB}" destId="{11C6D7CA-F28F-6E4E-815F-7A0B2AEB1A31}" srcOrd="0" destOrd="6" presId="urn:microsoft.com/office/officeart/2005/8/layout/list1"/>
    <dgm:cxn modelId="{7305D845-74CF-4547-A9A3-F9A4E6EBAC19}" srcId="{3CFC2918-9081-4BB5-BF11-ADCC9A5D26FA}" destId="{36DD7DD3-37E4-4D40-B478-DEC4169F4DAB}" srcOrd="6" destOrd="0" parTransId="{D13FAA93-FE0C-4D8D-BA5C-CB5AEA593E3D}" sibTransId="{8F589426-C2A2-4AFB-9BAB-883547B5DBAE}"/>
    <dgm:cxn modelId="{B6C0454C-EE4B-47DD-B238-B2B0A0D216A0}" srcId="{38C26E7D-E426-4C6D-84ED-638093B98C24}" destId="{07CA7E82-2740-44A1-971A-AE9A36993E74}" srcOrd="0" destOrd="0" parTransId="{C6285396-7551-4717-BCF8-341F7513432E}" sibTransId="{558C8CE4-80CD-4A1E-9EEE-AF0BF79CDE1F}"/>
    <dgm:cxn modelId="{4BF23E56-761C-F041-9B4C-2AB1FCC72E3D}" type="presOf" srcId="{6D47E3B3-C91A-4450-8CAE-B94F4E98E6AF}" destId="{11C6D7CA-F28F-6E4E-815F-7A0B2AEB1A31}" srcOrd="0" destOrd="3" presId="urn:microsoft.com/office/officeart/2005/8/layout/list1"/>
    <dgm:cxn modelId="{D9EBF45B-DE43-4A9E-9284-39248D85AF79}" srcId="{3CFC2918-9081-4BB5-BF11-ADCC9A5D26FA}" destId="{1486AE9F-DE2C-418C-A885-AB3FCC624203}" srcOrd="4" destOrd="0" parTransId="{005245C5-4C59-4044-A98B-C4BBA15AB4F0}" sibTransId="{5FBDC551-C18D-4452-A3EC-48934151A3C7}"/>
    <dgm:cxn modelId="{B9AFE864-7286-46C3-AFEA-2C1D99F6AEA9}" srcId="{3CFC2918-9081-4BB5-BF11-ADCC9A5D26FA}" destId="{64FDC025-4D63-413B-96AE-AE747A3C04D9}" srcOrd="1" destOrd="0" parTransId="{6A638361-5066-443C-9A17-BC69F1091571}" sibTransId="{F8EC26B0-3474-47A4-A564-CE5CA7A79FD9}"/>
    <dgm:cxn modelId="{3EB84266-1D9F-A447-8A73-7FC88B605158}" type="presOf" srcId="{B28DF6B1-3EC8-4CC2-9B86-B55706B73BC4}" destId="{11C6D7CA-F28F-6E4E-815F-7A0B2AEB1A31}" srcOrd="0" destOrd="7" presId="urn:microsoft.com/office/officeart/2005/8/layout/list1"/>
    <dgm:cxn modelId="{89353867-8B93-4A49-BCDE-F5851AF82B27}" srcId="{3CFC2918-9081-4BB5-BF11-ADCC9A5D26FA}" destId="{6D47E3B3-C91A-4450-8CAE-B94F4E98E6AF}" srcOrd="3" destOrd="0" parTransId="{678F5C7A-981B-46AC-BFCF-63041119190D}" sibTransId="{3B2FBFF0-8DEB-441B-A9E3-7617CD05C5BF}"/>
    <dgm:cxn modelId="{2E9C0A6B-2818-0348-821B-F0EAEC325A70}" type="presOf" srcId="{0AC2D59D-653A-4DA2-8B8B-CF2C3DFFAD2A}" destId="{11C6D7CA-F28F-6E4E-815F-7A0B2AEB1A31}" srcOrd="0" destOrd="0" presId="urn:microsoft.com/office/officeart/2005/8/layout/list1"/>
    <dgm:cxn modelId="{BA62DC70-1722-8F45-8275-EC99AA5A9DB2}" type="presOf" srcId="{E31B55F7-DCAD-4AFA-A1C5-095217DE0012}" destId="{21EAEA98-C995-3C47-AE47-2F5151709A62}" srcOrd="1" destOrd="0" presId="urn:microsoft.com/office/officeart/2005/8/layout/list1"/>
    <dgm:cxn modelId="{A0DD7D7A-B4F3-48F3-A147-3F353E00DB1D}" srcId="{3CFC2918-9081-4BB5-BF11-ADCC9A5D26FA}" destId="{B28DF6B1-3EC8-4CC2-9B86-B55706B73BC4}" srcOrd="7" destOrd="0" parTransId="{096D97A7-B09A-4572-9678-ACF19B5CEC9B}" sibTransId="{B2D322F8-87E0-4BFC-A8CD-B506B94783C6}"/>
    <dgm:cxn modelId="{BCE79E7D-02A8-9A4A-BA28-12797E46BCCB}" type="presOf" srcId="{6511C28D-206B-48CB-A539-C6A1E838EA6F}" destId="{11C6D7CA-F28F-6E4E-815F-7A0B2AEB1A31}" srcOrd="0" destOrd="8" presId="urn:microsoft.com/office/officeart/2005/8/layout/list1"/>
    <dgm:cxn modelId="{5C457087-B38E-FC49-BD87-E06C558D263A}" type="presOf" srcId="{3CFC2918-9081-4BB5-BF11-ADCC9A5D26FA}" destId="{341C77F0-87C5-0D4F-94F3-0F06F3D5C2B4}" srcOrd="1" destOrd="0" presId="urn:microsoft.com/office/officeart/2005/8/layout/list1"/>
    <dgm:cxn modelId="{D5A1CA8C-92B9-4BF6-85ED-6B475D1EC8B0}" srcId="{3CFC2918-9081-4BB5-BF11-ADCC9A5D26FA}" destId="{0AC2D59D-653A-4DA2-8B8B-CF2C3DFFAD2A}" srcOrd="0" destOrd="0" parTransId="{315AA38F-D8CC-47EC-817E-A8B785ABC601}" sibTransId="{9D314CEA-1440-4C2F-AF0E-050CEC2FB6B7}"/>
    <dgm:cxn modelId="{817650A5-774A-7842-A1F2-6D02C266E5BE}" type="presOf" srcId="{07CA7E82-2740-44A1-971A-AE9A36993E74}" destId="{8EF0C721-6419-514C-93D3-E49F6D3DBE07}" srcOrd="1" destOrd="0" presId="urn:microsoft.com/office/officeart/2005/8/layout/list1"/>
    <dgm:cxn modelId="{CD5711B4-8C5C-4C98-8759-7EA51E37334C}" srcId="{3CFC2918-9081-4BB5-BF11-ADCC9A5D26FA}" destId="{6269F65E-0B26-498D-9479-E4302715B842}" srcOrd="2" destOrd="0" parTransId="{876F970A-92DE-4B07-B27B-59297344A590}" sibTransId="{35559CA9-61D5-4D1A-9E0D-5FC7E4E15D57}"/>
    <dgm:cxn modelId="{6292E8B8-E20A-4FCF-8472-C148EB3CF345}" srcId="{3CFC2918-9081-4BB5-BF11-ADCC9A5D26FA}" destId="{6511C28D-206B-48CB-A539-C6A1E838EA6F}" srcOrd="8" destOrd="0" parTransId="{1248239F-352D-44FD-97FC-889CF14C5D3E}" sibTransId="{70C2A22F-DDCE-470C-A195-684F17A170F5}"/>
    <dgm:cxn modelId="{D74DFDBA-A20F-4C21-A98E-FDFC97F8A6D7}" srcId="{38C26E7D-E426-4C6D-84ED-638093B98C24}" destId="{3CFC2918-9081-4BB5-BF11-ADCC9A5D26FA}" srcOrd="3" destOrd="0" parTransId="{BC615869-ECF3-4B15-B0E3-608D678CDABF}" sibTransId="{54F1F8DD-A665-4949-ABB2-FD45B32C7EA7}"/>
    <dgm:cxn modelId="{2BDB0BBD-2D32-D545-BB2F-EB6FADF6BEB4}" type="presOf" srcId="{DC5AD75D-0638-4774-BB53-2DCC9A708429}" destId="{754061B2-2F46-5A4C-9026-9861841EA265}" srcOrd="0" destOrd="0" presId="urn:microsoft.com/office/officeart/2005/8/layout/list1"/>
    <dgm:cxn modelId="{8B1CFCD7-E6AE-0747-8054-E331C1BAC82B}" type="presOf" srcId="{F2184C71-EA68-463E-8BA4-287DD05A7832}" destId="{11C6D7CA-F28F-6E4E-815F-7A0B2AEB1A31}" srcOrd="0" destOrd="9" presId="urn:microsoft.com/office/officeart/2005/8/layout/list1"/>
    <dgm:cxn modelId="{EF4024DE-A2AE-C64F-B792-E00DE42C952D}" type="presOf" srcId="{07CA7E82-2740-44A1-971A-AE9A36993E74}" destId="{0CA37376-1951-394A-86F4-BC583705AEC1}" srcOrd="0" destOrd="0" presId="urn:microsoft.com/office/officeart/2005/8/layout/list1"/>
    <dgm:cxn modelId="{0F4986F3-4F7D-4315-B0AD-32B4A4C08CEC}" srcId="{3CFC2918-9081-4BB5-BF11-ADCC9A5D26FA}" destId="{F2184C71-EA68-463E-8BA4-287DD05A7832}" srcOrd="9" destOrd="0" parTransId="{7AEAA7F3-3D7F-473F-BACA-9166A1D00DE9}" sibTransId="{57A55E4C-79DB-4F4C-ABB0-2B41DA5F57E5}"/>
    <dgm:cxn modelId="{81F793E3-D7F8-6747-A973-28F7FDF71C39}" type="presParOf" srcId="{89175EF4-26B1-BD4C-A3AC-7962C7B385D6}" destId="{BAB7F9FF-8CB6-AE47-8413-886DD0708A93}" srcOrd="0" destOrd="0" presId="urn:microsoft.com/office/officeart/2005/8/layout/list1"/>
    <dgm:cxn modelId="{CEC5DE21-80FD-FE4E-A360-502F110C2041}" type="presParOf" srcId="{BAB7F9FF-8CB6-AE47-8413-886DD0708A93}" destId="{0CA37376-1951-394A-86F4-BC583705AEC1}" srcOrd="0" destOrd="0" presId="urn:microsoft.com/office/officeart/2005/8/layout/list1"/>
    <dgm:cxn modelId="{5408C034-E3A0-0740-B100-D8583FB2ACF2}" type="presParOf" srcId="{BAB7F9FF-8CB6-AE47-8413-886DD0708A93}" destId="{8EF0C721-6419-514C-93D3-E49F6D3DBE07}" srcOrd="1" destOrd="0" presId="urn:microsoft.com/office/officeart/2005/8/layout/list1"/>
    <dgm:cxn modelId="{8D7CC273-55CF-7646-A403-8016E96361CF}" type="presParOf" srcId="{89175EF4-26B1-BD4C-A3AC-7962C7B385D6}" destId="{1A17A26F-5124-C045-B74C-367DA6DACF4B}" srcOrd="1" destOrd="0" presId="urn:microsoft.com/office/officeart/2005/8/layout/list1"/>
    <dgm:cxn modelId="{ACBD981B-5413-734E-A60A-4296036E8CE2}" type="presParOf" srcId="{89175EF4-26B1-BD4C-A3AC-7962C7B385D6}" destId="{F376A2E9-4E1E-EF40-9E8A-762FF6BB83EF}" srcOrd="2" destOrd="0" presId="urn:microsoft.com/office/officeart/2005/8/layout/list1"/>
    <dgm:cxn modelId="{C10A08D4-A6FE-1E4C-8DA7-F5E247B122EE}" type="presParOf" srcId="{89175EF4-26B1-BD4C-A3AC-7962C7B385D6}" destId="{F730E632-2F2A-BE49-80EA-FCECE51DC149}" srcOrd="3" destOrd="0" presId="urn:microsoft.com/office/officeart/2005/8/layout/list1"/>
    <dgm:cxn modelId="{69B1BE42-BF38-E144-94F3-76E6A0DBEEFC}" type="presParOf" srcId="{89175EF4-26B1-BD4C-A3AC-7962C7B385D6}" destId="{6B77079C-63BA-3249-837A-B5A8D80DD516}" srcOrd="4" destOrd="0" presId="urn:microsoft.com/office/officeart/2005/8/layout/list1"/>
    <dgm:cxn modelId="{B79FD224-CB3D-4945-800E-3B10E58B1B59}" type="presParOf" srcId="{6B77079C-63BA-3249-837A-B5A8D80DD516}" destId="{57C0BF6D-DE3A-DC4D-B886-48D69E7258B5}" srcOrd="0" destOrd="0" presId="urn:microsoft.com/office/officeart/2005/8/layout/list1"/>
    <dgm:cxn modelId="{4EBD70D6-492B-F548-8AA5-7AB5D98DE14E}" type="presParOf" srcId="{6B77079C-63BA-3249-837A-B5A8D80DD516}" destId="{21EAEA98-C995-3C47-AE47-2F5151709A62}" srcOrd="1" destOrd="0" presId="urn:microsoft.com/office/officeart/2005/8/layout/list1"/>
    <dgm:cxn modelId="{E3352EC8-24D3-4D49-AB27-C0DB1AB289E7}" type="presParOf" srcId="{89175EF4-26B1-BD4C-A3AC-7962C7B385D6}" destId="{F2DE5C24-C313-6A43-AA45-F4BFDEF27AC9}" srcOrd="5" destOrd="0" presId="urn:microsoft.com/office/officeart/2005/8/layout/list1"/>
    <dgm:cxn modelId="{3405175F-337E-7847-A39E-694624DB24D6}" type="presParOf" srcId="{89175EF4-26B1-BD4C-A3AC-7962C7B385D6}" destId="{0A8BB0F1-65C3-9849-941C-3E47FB5A4B1D}" srcOrd="6" destOrd="0" presId="urn:microsoft.com/office/officeart/2005/8/layout/list1"/>
    <dgm:cxn modelId="{D9845FAB-9DA7-7B49-94F4-41017D7AD915}" type="presParOf" srcId="{89175EF4-26B1-BD4C-A3AC-7962C7B385D6}" destId="{47444AAD-5ACF-8F41-95A7-8BC5448CA00F}" srcOrd="7" destOrd="0" presId="urn:microsoft.com/office/officeart/2005/8/layout/list1"/>
    <dgm:cxn modelId="{28C1B0F8-EF6A-5A4B-ACAB-333205EB9E7D}" type="presParOf" srcId="{89175EF4-26B1-BD4C-A3AC-7962C7B385D6}" destId="{DCB70A3B-5A79-D348-9FFB-CFD040BF9DAF}" srcOrd="8" destOrd="0" presId="urn:microsoft.com/office/officeart/2005/8/layout/list1"/>
    <dgm:cxn modelId="{E950D282-CD0E-6D4B-B69F-8CCFD94F4162}" type="presParOf" srcId="{DCB70A3B-5A79-D348-9FFB-CFD040BF9DAF}" destId="{754061B2-2F46-5A4C-9026-9861841EA265}" srcOrd="0" destOrd="0" presId="urn:microsoft.com/office/officeart/2005/8/layout/list1"/>
    <dgm:cxn modelId="{8D08B657-6127-6E48-A0DE-CD46DFF3C9CB}" type="presParOf" srcId="{DCB70A3B-5A79-D348-9FFB-CFD040BF9DAF}" destId="{25DB155A-303F-4844-A1CC-EA386E543F11}" srcOrd="1" destOrd="0" presId="urn:microsoft.com/office/officeart/2005/8/layout/list1"/>
    <dgm:cxn modelId="{3368F25A-4650-AE4F-BC19-899497C9CD84}" type="presParOf" srcId="{89175EF4-26B1-BD4C-A3AC-7962C7B385D6}" destId="{93B5C8AD-6FCC-A948-9302-8F9F0F5F39DB}" srcOrd="9" destOrd="0" presId="urn:microsoft.com/office/officeart/2005/8/layout/list1"/>
    <dgm:cxn modelId="{154C0193-3AA3-ED4E-9F3A-A1112A148FCC}" type="presParOf" srcId="{89175EF4-26B1-BD4C-A3AC-7962C7B385D6}" destId="{D1D6971E-CB70-C643-BB3F-FF4717DF54DC}" srcOrd="10" destOrd="0" presId="urn:microsoft.com/office/officeart/2005/8/layout/list1"/>
    <dgm:cxn modelId="{A5B65DF7-4BE0-8E42-A4E2-AF13F1037CD6}" type="presParOf" srcId="{89175EF4-26B1-BD4C-A3AC-7962C7B385D6}" destId="{1FCDFA30-4F76-A543-9065-2DE77C4D9BA9}" srcOrd="11" destOrd="0" presId="urn:microsoft.com/office/officeart/2005/8/layout/list1"/>
    <dgm:cxn modelId="{286AFFF7-4E02-D74B-9669-F4451C11AC04}" type="presParOf" srcId="{89175EF4-26B1-BD4C-A3AC-7962C7B385D6}" destId="{A414E06D-94A2-C149-B3C5-1857E7EEA4C5}" srcOrd="12" destOrd="0" presId="urn:microsoft.com/office/officeart/2005/8/layout/list1"/>
    <dgm:cxn modelId="{8532D2EB-DE6C-DB41-B06B-062E837BCCAE}" type="presParOf" srcId="{A414E06D-94A2-C149-B3C5-1857E7EEA4C5}" destId="{91FEED46-FC44-2440-BF41-FC66BC9CB082}" srcOrd="0" destOrd="0" presId="urn:microsoft.com/office/officeart/2005/8/layout/list1"/>
    <dgm:cxn modelId="{89FEA4D4-7100-F84A-9AC1-FA615EF4A460}" type="presParOf" srcId="{A414E06D-94A2-C149-B3C5-1857E7EEA4C5}" destId="{341C77F0-87C5-0D4F-94F3-0F06F3D5C2B4}" srcOrd="1" destOrd="0" presId="urn:microsoft.com/office/officeart/2005/8/layout/list1"/>
    <dgm:cxn modelId="{2676DCC2-2896-F247-AB28-B60640C25B8F}" type="presParOf" srcId="{89175EF4-26B1-BD4C-A3AC-7962C7B385D6}" destId="{4D0AD1F7-94F0-9445-8830-9ADD6FE258BE}" srcOrd="13" destOrd="0" presId="urn:microsoft.com/office/officeart/2005/8/layout/list1"/>
    <dgm:cxn modelId="{A2964F8B-31AD-7C4E-A212-4A748B751885}" type="presParOf" srcId="{89175EF4-26B1-BD4C-A3AC-7962C7B385D6}" destId="{11C6D7CA-F28F-6E4E-815F-7A0B2AEB1A31}"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40EF7D8-2364-FE41-9DB1-AEEB67809721}"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tr-TR"/>
        </a:p>
      </dgm:t>
    </dgm:pt>
    <dgm:pt modelId="{6ED03D61-F276-314D-B132-32E31D4C9FAF}">
      <dgm:prSet/>
      <dgm:spPr/>
      <dgm:t>
        <a:bodyPr/>
        <a:lstStyle/>
        <a:p>
          <a:r>
            <a:rPr lang="tr-TR"/>
            <a:t>Eleştirel düşünme, neye inanılması ve ne yapılması gerektiğine karar vermeye odaklanan mantıklı ve yansıtıcı düşünmedir.  21. yüzyılda üzerinde en çok çalışılan konulardan birisidir.</a:t>
          </a:r>
        </a:p>
      </dgm:t>
    </dgm:pt>
    <dgm:pt modelId="{AF06CF3F-D0C1-A246-9827-97C5503F845D}" type="parTrans" cxnId="{6F560CC9-B781-344F-988C-0663195707DE}">
      <dgm:prSet/>
      <dgm:spPr/>
      <dgm:t>
        <a:bodyPr/>
        <a:lstStyle/>
        <a:p>
          <a:endParaRPr lang="tr-TR"/>
        </a:p>
      </dgm:t>
    </dgm:pt>
    <dgm:pt modelId="{C5472736-808F-2740-8749-3C945F8242F4}" type="sibTrans" cxnId="{6F560CC9-B781-344F-988C-0663195707DE}">
      <dgm:prSet/>
      <dgm:spPr/>
      <dgm:t>
        <a:bodyPr/>
        <a:lstStyle/>
        <a:p>
          <a:endParaRPr lang="tr-TR"/>
        </a:p>
      </dgm:t>
    </dgm:pt>
    <dgm:pt modelId="{A0228307-4974-C24B-9232-9068AD2A185F}">
      <dgm:prSet/>
      <dgm:spPr/>
      <dgm:t>
        <a:bodyPr/>
        <a:lstStyle/>
        <a:p>
          <a:r>
            <a:rPr lang="tr-TR"/>
            <a:t>Hem eğitimde hem de kişilerin kişisel yaşamlarında eleştirel düşünme oldukça önemli bir yere sahiptir. ideal bir eleştirel düşünürün meraklı, bilgili, mantıklı, açık fikirli, esnek, değerlendirme esnasında adil, değerlendirmede bulunurken dikkatli, gerekli bilgiyi arama esnasında özenli olması beklenir. </a:t>
          </a:r>
        </a:p>
      </dgm:t>
    </dgm:pt>
    <dgm:pt modelId="{4D4D73FC-60DE-5B4B-8FAC-008FDB2A3246}" type="parTrans" cxnId="{97C8541A-3132-1F4C-B8E1-59841554DDF9}">
      <dgm:prSet/>
      <dgm:spPr/>
      <dgm:t>
        <a:bodyPr/>
        <a:lstStyle/>
        <a:p>
          <a:endParaRPr lang="tr-TR"/>
        </a:p>
      </dgm:t>
    </dgm:pt>
    <dgm:pt modelId="{60E07B80-49AF-7E45-ADE1-79B7492EA346}" type="sibTrans" cxnId="{97C8541A-3132-1F4C-B8E1-59841554DDF9}">
      <dgm:prSet/>
      <dgm:spPr/>
      <dgm:t>
        <a:bodyPr/>
        <a:lstStyle/>
        <a:p>
          <a:endParaRPr lang="tr-TR"/>
        </a:p>
      </dgm:t>
    </dgm:pt>
    <dgm:pt modelId="{2996AE40-DAA2-FF4F-A3A9-D3FF805505D7}" type="pres">
      <dgm:prSet presAssocID="{C40EF7D8-2364-FE41-9DB1-AEEB67809721}" presName="linear" presStyleCnt="0">
        <dgm:presLayoutVars>
          <dgm:animLvl val="lvl"/>
          <dgm:resizeHandles val="exact"/>
        </dgm:presLayoutVars>
      </dgm:prSet>
      <dgm:spPr/>
    </dgm:pt>
    <dgm:pt modelId="{AFC239C9-B8A9-DD43-8B3D-C0DE5E8AC56B}" type="pres">
      <dgm:prSet presAssocID="{6ED03D61-F276-314D-B132-32E31D4C9FAF}" presName="parentText" presStyleLbl="node1" presStyleIdx="0" presStyleCnt="2">
        <dgm:presLayoutVars>
          <dgm:chMax val="0"/>
          <dgm:bulletEnabled val="1"/>
        </dgm:presLayoutVars>
      </dgm:prSet>
      <dgm:spPr/>
    </dgm:pt>
    <dgm:pt modelId="{1D9AF082-B47F-3E40-848F-04F8C6954AD6}" type="pres">
      <dgm:prSet presAssocID="{C5472736-808F-2740-8749-3C945F8242F4}" presName="spacer" presStyleCnt="0"/>
      <dgm:spPr/>
    </dgm:pt>
    <dgm:pt modelId="{5A767A51-AA52-1E4F-8DB7-31E5FCB476F3}" type="pres">
      <dgm:prSet presAssocID="{A0228307-4974-C24B-9232-9068AD2A185F}" presName="parentText" presStyleLbl="node1" presStyleIdx="1" presStyleCnt="2">
        <dgm:presLayoutVars>
          <dgm:chMax val="0"/>
          <dgm:bulletEnabled val="1"/>
        </dgm:presLayoutVars>
      </dgm:prSet>
      <dgm:spPr/>
    </dgm:pt>
  </dgm:ptLst>
  <dgm:cxnLst>
    <dgm:cxn modelId="{97C8541A-3132-1F4C-B8E1-59841554DDF9}" srcId="{C40EF7D8-2364-FE41-9DB1-AEEB67809721}" destId="{A0228307-4974-C24B-9232-9068AD2A185F}" srcOrd="1" destOrd="0" parTransId="{4D4D73FC-60DE-5B4B-8FAC-008FDB2A3246}" sibTransId="{60E07B80-49AF-7E45-ADE1-79B7492EA346}"/>
    <dgm:cxn modelId="{86B0D04B-1874-064F-A84A-FAAE55369CEC}" type="presOf" srcId="{A0228307-4974-C24B-9232-9068AD2A185F}" destId="{5A767A51-AA52-1E4F-8DB7-31E5FCB476F3}" srcOrd="0" destOrd="0" presId="urn:microsoft.com/office/officeart/2005/8/layout/vList2"/>
    <dgm:cxn modelId="{18679289-D25D-3E4E-B2D3-21A6DEAB874D}" type="presOf" srcId="{C40EF7D8-2364-FE41-9DB1-AEEB67809721}" destId="{2996AE40-DAA2-FF4F-A3A9-D3FF805505D7}" srcOrd="0" destOrd="0" presId="urn:microsoft.com/office/officeart/2005/8/layout/vList2"/>
    <dgm:cxn modelId="{368F7790-09D6-EE48-9125-06BD5DFB7219}" type="presOf" srcId="{6ED03D61-F276-314D-B132-32E31D4C9FAF}" destId="{AFC239C9-B8A9-DD43-8B3D-C0DE5E8AC56B}" srcOrd="0" destOrd="0" presId="urn:microsoft.com/office/officeart/2005/8/layout/vList2"/>
    <dgm:cxn modelId="{6F560CC9-B781-344F-988C-0663195707DE}" srcId="{C40EF7D8-2364-FE41-9DB1-AEEB67809721}" destId="{6ED03D61-F276-314D-B132-32E31D4C9FAF}" srcOrd="0" destOrd="0" parTransId="{AF06CF3F-D0C1-A246-9827-97C5503F845D}" sibTransId="{C5472736-808F-2740-8749-3C945F8242F4}"/>
    <dgm:cxn modelId="{CF47D277-F228-9B43-9B2D-169E65A4325C}" type="presParOf" srcId="{2996AE40-DAA2-FF4F-A3A9-D3FF805505D7}" destId="{AFC239C9-B8A9-DD43-8B3D-C0DE5E8AC56B}" srcOrd="0" destOrd="0" presId="urn:microsoft.com/office/officeart/2005/8/layout/vList2"/>
    <dgm:cxn modelId="{8588F4BE-0E82-1944-98B9-1401389EBFAA}" type="presParOf" srcId="{2996AE40-DAA2-FF4F-A3A9-D3FF805505D7}" destId="{1D9AF082-B47F-3E40-848F-04F8C6954AD6}" srcOrd="1" destOrd="0" presId="urn:microsoft.com/office/officeart/2005/8/layout/vList2"/>
    <dgm:cxn modelId="{D7D6DDF2-1ABB-9A48-B3D1-FBCB76068F24}" type="presParOf" srcId="{2996AE40-DAA2-FF4F-A3A9-D3FF805505D7}" destId="{5A767A51-AA52-1E4F-8DB7-31E5FCB476F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25FC398-5C7A-7247-BA5B-2B22B9F2104E}"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tr-TR"/>
        </a:p>
      </dgm:t>
    </dgm:pt>
    <dgm:pt modelId="{39E42E31-8F5F-4144-8FBA-235D8197CC29}">
      <dgm:prSet/>
      <dgm:spPr/>
      <dgm:t>
        <a:bodyPr/>
        <a:lstStyle/>
        <a:p>
          <a:r>
            <a:rPr lang="tr-TR"/>
            <a:t>Eleştirel düşünme eğitimi öğrencilere şu becerileri kazandırmayı amaçlamaktadır:</a:t>
          </a:r>
        </a:p>
      </dgm:t>
    </dgm:pt>
    <dgm:pt modelId="{EB4DB938-EFBA-B641-8A55-A7AC4A249476}" type="parTrans" cxnId="{AB070EB1-0C91-5544-A936-0A364B8055E5}">
      <dgm:prSet/>
      <dgm:spPr/>
      <dgm:t>
        <a:bodyPr/>
        <a:lstStyle/>
        <a:p>
          <a:endParaRPr lang="tr-TR"/>
        </a:p>
      </dgm:t>
    </dgm:pt>
    <dgm:pt modelId="{B12C7687-1A67-4744-A38C-1D37FBAB4D22}" type="sibTrans" cxnId="{AB070EB1-0C91-5544-A936-0A364B8055E5}">
      <dgm:prSet/>
      <dgm:spPr/>
      <dgm:t>
        <a:bodyPr/>
        <a:lstStyle/>
        <a:p>
          <a:endParaRPr lang="tr-TR"/>
        </a:p>
      </dgm:t>
    </dgm:pt>
    <dgm:pt modelId="{B489F33C-AF14-B945-A8F0-8E31297282D8}">
      <dgm:prSet/>
      <dgm:spPr/>
      <dgm:t>
        <a:bodyPr/>
        <a:lstStyle/>
        <a:p>
          <a:r>
            <a:rPr lang="tr-TR"/>
            <a:t>Gerçekler ve iddialar arasındaki farklılığı ayırt edebilme</a:t>
          </a:r>
        </a:p>
      </dgm:t>
    </dgm:pt>
    <dgm:pt modelId="{FA2A5F59-4AD4-4742-AAD7-15097B86B543}" type="parTrans" cxnId="{C2F5A4E4-4BC8-814F-BEAC-084EDCF7F34B}">
      <dgm:prSet/>
      <dgm:spPr/>
      <dgm:t>
        <a:bodyPr/>
        <a:lstStyle/>
        <a:p>
          <a:endParaRPr lang="tr-TR"/>
        </a:p>
      </dgm:t>
    </dgm:pt>
    <dgm:pt modelId="{6F22E747-1F71-FB41-A5B7-D1B0F9310093}" type="sibTrans" cxnId="{C2F5A4E4-4BC8-814F-BEAC-084EDCF7F34B}">
      <dgm:prSet/>
      <dgm:spPr/>
      <dgm:t>
        <a:bodyPr/>
        <a:lstStyle/>
        <a:p>
          <a:endParaRPr lang="tr-TR"/>
        </a:p>
      </dgm:t>
    </dgm:pt>
    <dgm:pt modelId="{3CB0EBF3-F375-184C-A258-A9531AD7E6AE}">
      <dgm:prSet/>
      <dgm:spPr/>
      <dgm:t>
        <a:bodyPr/>
        <a:lstStyle/>
        <a:p>
          <a:r>
            <a:rPr lang="tr-TR"/>
            <a:t>Kaynak güvenilirliğini test edebilme</a:t>
          </a:r>
        </a:p>
      </dgm:t>
    </dgm:pt>
    <dgm:pt modelId="{05ACC393-D94F-A04B-AF12-C957A7A6E8FD}" type="parTrans" cxnId="{4CB07F5B-3486-854B-AD86-12FE3A8B8610}">
      <dgm:prSet/>
      <dgm:spPr/>
      <dgm:t>
        <a:bodyPr/>
        <a:lstStyle/>
        <a:p>
          <a:endParaRPr lang="tr-TR"/>
        </a:p>
      </dgm:t>
    </dgm:pt>
    <dgm:pt modelId="{5CCE23E8-ACE4-1C43-843B-4BD2FEFF0FBD}" type="sibTrans" cxnId="{4CB07F5B-3486-854B-AD86-12FE3A8B8610}">
      <dgm:prSet/>
      <dgm:spPr/>
      <dgm:t>
        <a:bodyPr/>
        <a:lstStyle/>
        <a:p>
          <a:endParaRPr lang="tr-TR"/>
        </a:p>
      </dgm:t>
    </dgm:pt>
    <dgm:pt modelId="{A285BF22-51CC-8B43-8071-D07179582C73}">
      <dgm:prSet/>
      <dgm:spPr/>
      <dgm:t>
        <a:bodyPr/>
        <a:lstStyle/>
        <a:p>
          <a:r>
            <a:rPr lang="tr-TR"/>
            <a:t>İlgisiz bilgilerle ilgili bilgileri ayıklama becerisi</a:t>
          </a:r>
        </a:p>
      </dgm:t>
    </dgm:pt>
    <dgm:pt modelId="{5240E18C-F66E-8E4A-A1A8-D17B894C5F66}" type="parTrans" cxnId="{7A4B7AF7-5DB0-7D42-841C-825C49A70B75}">
      <dgm:prSet/>
      <dgm:spPr/>
      <dgm:t>
        <a:bodyPr/>
        <a:lstStyle/>
        <a:p>
          <a:endParaRPr lang="tr-TR"/>
        </a:p>
      </dgm:t>
    </dgm:pt>
    <dgm:pt modelId="{FB1123B4-9395-D44F-B60B-3499C4047691}" type="sibTrans" cxnId="{7A4B7AF7-5DB0-7D42-841C-825C49A70B75}">
      <dgm:prSet/>
      <dgm:spPr/>
      <dgm:t>
        <a:bodyPr/>
        <a:lstStyle/>
        <a:p>
          <a:endParaRPr lang="tr-TR"/>
        </a:p>
      </dgm:t>
    </dgm:pt>
    <dgm:pt modelId="{4A5F48F9-7762-F644-8EEA-52AEB35D37BF}">
      <dgm:prSet/>
      <dgm:spPr/>
      <dgm:t>
        <a:bodyPr/>
        <a:lstStyle/>
        <a:p>
          <a:r>
            <a:rPr lang="tr-TR"/>
            <a:t>Önyargı ve bilişsel hataları farkında olma</a:t>
          </a:r>
        </a:p>
      </dgm:t>
    </dgm:pt>
    <dgm:pt modelId="{DBDF0532-67E8-3242-A6A4-F25C74EEECCC}" type="parTrans" cxnId="{674BAC99-9ADB-2C43-AEBB-01BDAB350773}">
      <dgm:prSet/>
      <dgm:spPr/>
      <dgm:t>
        <a:bodyPr/>
        <a:lstStyle/>
        <a:p>
          <a:endParaRPr lang="tr-TR"/>
        </a:p>
      </dgm:t>
    </dgm:pt>
    <dgm:pt modelId="{F679D8DA-0B21-D249-AD70-47246F58B3B8}" type="sibTrans" cxnId="{674BAC99-9ADB-2C43-AEBB-01BDAB350773}">
      <dgm:prSet/>
      <dgm:spPr/>
      <dgm:t>
        <a:bodyPr/>
        <a:lstStyle/>
        <a:p>
          <a:endParaRPr lang="tr-TR"/>
        </a:p>
      </dgm:t>
    </dgm:pt>
    <dgm:pt modelId="{BAA9B12B-31DA-8246-9693-FEEC0BA93A42}">
      <dgm:prSet/>
      <dgm:spPr/>
      <dgm:t>
        <a:bodyPr/>
        <a:lstStyle/>
        <a:p>
          <a:r>
            <a:rPr lang="tr-TR"/>
            <a:t>Tutarsız yargıları farkına varma</a:t>
          </a:r>
        </a:p>
      </dgm:t>
    </dgm:pt>
    <dgm:pt modelId="{AD68FB3C-C50D-584F-9522-DBCFA0B0A240}" type="parTrans" cxnId="{6E681246-A894-734A-A3FF-B5C98A916686}">
      <dgm:prSet/>
      <dgm:spPr/>
      <dgm:t>
        <a:bodyPr/>
        <a:lstStyle/>
        <a:p>
          <a:endParaRPr lang="tr-TR"/>
        </a:p>
      </dgm:t>
    </dgm:pt>
    <dgm:pt modelId="{F7C6E603-C96B-F64A-A9BD-9D04651B5376}" type="sibTrans" cxnId="{6E681246-A894-734A-A3FF-B5C98A916686}">
      <dgm:prSet/>
      <dgm:spPr/>
      <dgm:t>
        <a:bodyPr/>
        <a:lstStyle/>
        <a:p>
          <a:endParaRPr lang="tr-TR"/>
        </a:p>
      </dgm:t>
    </dgm:pt>
    <dgm:pt modelId="{A039A0BF-60A7-874A-9CAA-FB0146F1428B}">
      <dgm:prSet/>
      <dgm:spPr/>
      <dgm:t>
        <a:bodyPr/>
        <a:lstStyle/>
        <a:p>
          <a:r>
            <a:rPr lang="tr-TR"/>
            <a:t>Etkili soru sorma becerisi</a:t>
          </a:r>
        </a:p>
      </dgm:t>
    </dgm:pt>
    <dgm:pt modelId="{3E2838CF-C12F-D54B-A5CC-12AD6526DB9F}" type="parTrans" cxnId="{F28725DC-A3FF-FF45-8D51-324B1873F311}">
      <dgm:prSet/>
      <dgm:spPr/>
      <dgm:t>
        <a:bodyPr/>
        <a:lstStyle/>
        <a:p>
          <a:endParaRPr lang="tr-TR"/>
        </a:p>
      </dgm:t>
    </dgm:pt>
    <dgm:pt modelId="{12B9AF99-089A-7945-A44E-51B99F862CCD}" type="sibTrans" cxnId="{F28725DC-A3FF-FF45-8D51-324B1873F311}">
      <dgm:prSet/>
      <dgm:spPr/>
      <dgm:t>
        <a:bodyPr/>
        <a:lstStyle/>
        <a:p>
          <a:endParaRPr lang="tr-TR"/>
        </a:p>
      </dgm:t>
    </dgm:pt>
    <dgm:pt modelId="{5AE9A7C0-C8F6-DB48-8BAC-717C3EF6F1B7}">
      <dgm:prSet/>
      <dgm:spPr/>
      <dgm:t>
        <a:bodyPr/>
        <a:lstStyle/>
        <a:p>
          <a:r>
            <a:rPr lang="tr-TR"/>
            <a:t>Sözel ve yazılı dilin etkili kullanımı</a:t>
          </a:r>
        </a:p>
      </dgm:t>
    </dgm:pt>
    <dgm:pt modelId="{2AD62BB6-F932-184A-95A3-08B1DAEB3168}" type="parTrans" cxnId="{9A4722F3-DBD9-DA49-9953-FBE0E8FCF384}">
      <dgm:prSet/>
      <dgm:spPr/>
      <dgm:t>
        <a:bodyPr/>
        <a:lstStyle/>
        <a:p>
          <a:endParaRPr lang="tr-TR"/>
        </a:p>
      </dgm:t>
    </dgm:pt>
    <dgm:pt modelId="{1C24F87F-5F80-5449-AA90-806323045839}" type="sibTrans" cxnId="{9A4722F3-DBD9-DA49-9953-FBE0E8FCF384}">
      <dgm:prSet/>
      <dgm:spPr/>
      <dgm:t>
        <a:bodyPr/>
        <a:lstStyle/>
        <a:p>
          <a:endParaRPr lang="tr-TR"/>
        </a:p>
      </dgm:t>
    </dgm:pt>
    <dgm:pt modelId="{A87E07B6-B5F7-C94D-BBCC-547DB80181E4}">
      <dgm:prSet/>
      <dgm:spPr/>
      <dgm:t>
        <a:bodyPr/>
        <a:lstStyle/>
        <a:p>
          <a:r>
            <a:rPr lang="tr-TR"/>
            <a:t>Düşünmeyi düşünme yeteneği</a:t>
          </a:r>
        </a:p>
      </dgm:t>
    </dgm:pt>
    <dgm:pt modelId="{275C2D1A-4BCE-A44B-B6CB-368896920D40}" type="parTrans" cxnId="{6772CDC7-3E33-6144-BFD8-6A80DD5CB9BB}">
      <dgm:prSet/>
      <dgm:spPr/>
      <dgm:t>
        <a:bodyPr/>
        <a:lstStyle/>
        <a:p>
          <a:endParaRPr lang="tr-TR"/>
        </a:p>
      </dgm:t>
    </dgm:pt>
    <dgm:pt modelId="{98E637F0-4113-BB4E-902B-23185AA2B999}" type="sibTrans" cxnId="{6772CDC7-3E33-6144-BFD8-6A80DD5CB9BB}">
      <dgm:prSet/>
      <dgm:spPr/>
      <dgm:t>
        <a:bodyPr/>
        <a:lstStyle/>
        <a:p>
          <a:endParaRPr lang="tr-TR"/>
        </a:p>
      </dgm:t>
    </dgm:pt>
    <dgm:pt modelId="{27460551-DDAD-E645-A0DE-6D2AC418F743}" type="pres">
      <dgm:prSet presAssocID="{E25FC398-5C7A-7247-BA5B-2B22B9F2104E}" presName="linear" presStyleCnt="0">
        <dgm:presLayoutVars>
          <dgm:animLvl val="lvl"/>
          <dgm:resizeHandles val="exact"/>
        </dgm:presLayoutVars>
      </dgm:prSet>
      <dgm:spPr/>
    </dgm:pt>
    <dgm:pt modelId="{0AB2BD8D-D185-3849-8D64-1C13E6308045}" type="pres">
      <dgm:prSet presAssocID="{39E42E31-8F5F-4144-8FBA-235D8197CC29}" presName="parentText" presStyleLbl="node1" presStyleIdx="0" presStyleCnt="1">
        <dgm:presLayoutVars>
          <dgm:chMax val="0"/>
          <dgm:bulletEnabled val="1"/>
        </dgm:presLayoutVars>
      </dgm:prSet>
      <dgm:spPr/>
    </dgm:pt>
    <dgm:pt modelId="{A93830E0-B5B5-A249-9054-AA94C0EAA782}" type="pres">
      <dgm:prSet presAssocID="{39E42E31-8F5F-4144-8FBA-235D8197CC29}" presName="childText" presStyleLbl="revTx" presStyleIdx="0" presStyleCnt="1">
        <dgm:presLayoutVars>
          <dgm:bulletEnabled val="1"/>
        </dgm:presLayoutVars>
      </dgm:prSet>
      <dgm:spPr/>
    </dgm:pt>
  </dgm:ptLst>
  <dgm:cxnLst>
    <dgm:cxn modelId="{6ECA3F3B-E726-F94D-8D39-FC8403300662}" type="presOf" srcId="{A87E07B6-B5F7-C94D-BBCC-547DB80181E4}" destId="{A93830E0-B5B5-A249-9054-AA94C0EAA782}" srcOrd="0" destOrd="7" presId="urn:microsoft.com/office/officeart/2005/8/layout/vList2"/>
    <dgm:cxn modelId="{71225F44-37B6-2947-802E-8B024A11D15B}" type="presOf" srcId="{39E42E31-8F5F-4144-8FBA-235D8197CC29}" destId="{0AB2BD8D-D185-3849-8D64-1C13E6308045}" srcOrd="0" destOrd="0" presId="urn:microsoft.com/office/officeart/2005/8/layout/vList2"/>
    <dgm:cxn modelId="{6E681246-A894-734A-A3FF-B5C98A916686}" srcId="{39E42E31-8F5F-4144-8FBA-235D8197CC29}" destId="{BAA9B12B-31DA-8246-9693-FEEC0BA93A42}" srcOrd="4" destOrd="0" parTransId="{AD68FB3C-C50D-584F-9522-DBCFA0B0A240}" sibTransId="{F7C6E603-C96B-F64A-A9BD-9D04651B5376}"/>
    <dgm:cxn modelId="{C62DE54D-5AE7-3641-99DE-A34C4386E424}" type="presOf" srcId="{A285BF22-51CC-8B43-8071-D07179582C73}" destId="{A93830E0-B5B5-A249-9054-AA94C0EAA782}" srcOrd="0" destOrd="2" presId="urn:microsoft.com/office/officeart/2005/8/layout/vList2"/>
    <dgm:cxn modelId="{9458FF58-3500-134D-B863-1F5CD3922D2F}" type="presOf" srcId="{4A5F48F9-7762-F644-8EEA-52AEB35D37BF}" destId="{A93830E0-B5B5-A249-9054-AA94C0EAA782}" srcOrd="0" destOrd="3" presId="urn:microsoft.com/office/officeart/2005/8/layout/vList2"/>
    <dgm:cxn modelId="{4CB07F5B-3486-854B-AD86-12FE3A8B8610}" srcId="{39E42E31-8F5F-4144-8FBA-235D8197CC29}" destId="{3CB0EBF3-F375-184C-A258-A9531AD7E6AE}" srcOrd="1" destOrd="0" parTransId="{05ACC393-D94F-A04B-AF12-C957A7A6E8FD}" sibTransId="{5CCE23E8-ACE4-1C43-843B-4BD2FEFF0FBD}"/>
    <dgm:cxn modelId="{0A3CAA63-6E71-504F-AA7D-8980DC0E169A}" type="presOf" srcId="{3CB0EBF3-F375-184C-A258-A9531AD7E6AE}" destId="{A93830E0-B5B5-A249-9054-AA94C0EAA782}" srcOrd="0" destOrd="1" presId="urn:microsoft.com/office/officeart/2005/8/layout/vList2"/>
    <dgm:cxn modelId="{F4B6C170-3050-7740-8623-746AE686FAC3}" type="presOf" srcId="{5AE9A7C0-C8F6-DB48-8BAC-717C3EF6F1B7}" destId="{A93830E0-B5B5-A249-9054-AA94C0EAA782}" srcOrd="0" destOrd="6" presId="urn:microsoft.com/office/officeart/2005/8/layout/vList2"/>
    <dgm:cxn modelId="{BA263779-18BE-0947-AAB0-8BF4A7053010}" type="presOf" srcId="{E25FC398-5C7A-7247-BA5B-2B22B9F2104E}" destId="{27460551-DDAD-E645-A0DE-6D2AC418F743}" srcOrd="0" destOrd="0" presId="urn:microsoft.com/office/officeart/2005/8/layout/vList2"/>
    <dgm:cxn modelId="{F5495795-E42C-FE4A-AD8B-27EA27621F22}" type="presOf" srcId="{A039A0BF-60A7-874A-9CAA-FB0146F1428B}" destId="{A93830E0-B5B5-A249-9054-AA94C0EAA782}" srcOrd="0" destOrd="5" presId="urn:microsoft.com/office/officeart/2005/8/layout/vList2"/>
    <dgm:cxn modelId="{674BAC99-9ADB-2C43-AEBB-01BDAB350773}" srcId="{39E42E31-8F5F-4144-8FBA-235D8197CC29}" destId="{4A5F48F9-7762-F644-8EEA-52AEB35D37BF}" srcOrd="3" destOrd="0" parTransId="{DBDF0532-67E8-3242-A6A4-F25C74EEECCC}" sibTransId="{F679D8DA-0B21-D249-AD70-47246F58B3B8}"/>
    <dgm:cxn modelId="{851E5FA0-CFE1-F64D-A121-9F69AE81300F}" type="presOf" srcId="{BAA9B12B-31DA-8246-9693-FEEC0BA93A42}" destId="{A93830E0-B5B5-A249-9054-AA94C0EAA782}" srcOrd="0" destOrd="4" presId="urn:microsoft.com/office/officeart/2005/8/layout/vList2"/>
    <dgm:cxn modelId="{AB070EB1-0C91-5544-A936-0A364B8055E5}" srcId="{E25FC398-5C7A-7247-BA5B-2B22B9F2104E}" destId="{39E42E31-8F5F-4144-8FBA-235D8197CC29}" srcOrd="0" destOrd="0" parTransId="{EB4DB938-EFBA-B641-8A55-A7AC4A249476}" sibTransId="{B12C7687-1A67-4744-A38C-1D37FBAB4D22}"/>
    <dgm:cxn modelId="{6772CDC7-3E33-6144-BFD8-6A80DD5CB9BB}" srcId="{39E42E31-8F5F-4144-8FBA-235D8197CC29}" destId="{A87E07B6-B5F7-C94D-BBCC-547DB80181E4}" srcOrd="7" destOrd="0" parTransId="{275C2D1A-4BCE-A44B-B6CB-368896920D40}" sibTransId="{98E637F0-4113-BB4E-902B-23185AA2B999}"/>
    <dgm:cxn modelId="{F28725DC-A3FF-FF45-8D51-324B1873F311}" srcId="{39E42E31-8F5F-4144-8FBA-235D8197CC29}" destId="{A039A0BF-60A7-874A-9CAA-FB0146F1428B}" srcOrd="5" destOrd="0" parTransId="{3E2838CF-C12F-D54B-A5CC-12AD6526DB9F}" sibTransId="{12B9AF99-089A-7945-A44E-51B99F862CCD}"/>
    <dgm:cxn modelId="{C2F5A4E4-4BC8-814F-BEAC-084EDCF7F34B}" srcId="{39E42E31-8F5F-4144-8FBA-235D8197CC29}" destId="{B489F33C-AF14-B945-A8F0-8E31297282D8}" srcOrd="0" destOrd="0" parTransId="{FA2A5F59-4AD4-4742-AAD7-15097B86B543}" sibTransId="{6F22E747-1F71-FB41-A5B7-D1B0F9310093}"/>
    <dgm:cxn modelId="{73A179EE-BBBA-CD43-9CB6-6CCFA6D4639A}" type="presOf" srcId="{B489F33C-AF14-B945-A8F0-8E31297282D8}" destId="{A93830E0-B5B5-A249-9054-AA94C0EAA782}" srcOrd="0" destOrd="0" presId="urn:microsoft.com/office/officeart/2005/8/layout/vList2"/>
    <dgm:cxn modelId="{9A4722F3-DBD9-DA49-9953-FBE0E8FCF384}" srcId="{39E42E31-8F5F-4144-8FBA-235D8197CC29}" destId="{5AE9A7C0-C8F6-DB48-8BAC-717C3EF6F1B7}" srcOrd="6" destOrd="0" parTransId="{2AD62BB6-F932-184A-95A3-08B1DAEB3168}" sibTransId="{1C24F87F-5F80-5449-AA90-806323045839}"/>
    <dgm:cxn modelId="{7A4B7AF7-5DB0-7D42-841C-825C49A70B75}" srcId="{39E42E31-8F5F-4144-8FBA-235D8197CC29}" destId="{A285BF22-51CC-8B43-8071-D07179582C73}" srcOrd="2" destOrd="0" parTransId="{5240E18C-F66E-8E4A-A1A8-D17B894C5F66}" sibTransId="{FB1123B4-9395-D44F-B60B-3499C4047691}"/>
    <dgm:cxn modelId="{E09444CD-1A03-AC40-887A-657B7F6A4B2B}" type="presParOf" srcId="{27460551-DDAD-E645-A0DE-6D2AC418F743}" destId="{0AB2BD8D-D185-3849-8D64-1C13E6308045}" srcOrd="0" destOrd="0" presId="urn:microsoft.com/office/officeart/2005/8/layout/vList2"/>
    <dgm:cxn modelId="{386BB2FC-B425-6741-80FC-44B2B525603C}" type="presParOf" srcId="{27460551-DDAD-E645-A0DE-6D2AC418F743}" destId="{A93830E0-B5B5-A249-9054-AA94C0EAA78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3AF83C9-815C-5949-9406-974BB276F2C0}"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tr-TR"/>
        </a:p>
      </dgm:t>
    </dgm:pt>
    <dgm:pt modelId="{91DFEC57-FCB5-8448-B121-FD94FE269179}">
      <dgm:prSet/>
      <dgm:spPr/>
      <dgm:t>
        <a:bodyPr/>
        <a:lstStyle/>
        <a:p>
          <a:r>
            <a:rPr lang="tr-TR"/>
            <a:t>Yaratıcı düşünme ortaya çıkan problemleri çok farklı, daha önce denenmemiş açılardan açıklayabilme ve çözebilme kapasitedir.  </a:t>
          </a:r>
        </a:p>
      </dgm:t>
    </dgm:pt>
    <dgm:pt modelId="{31733824-6305-564D-AA5F-B41A0EF7BDE7}" type="parTrans" cxnId="{1CB0DCA6-1220-5A4D-B31F-2FF04ACA5763}">
      <dgm:prSet/>
      <dgm:spPr/>
      <dgm:t>
        <a:bodyPr/>
        <a:lstStyle/>
        <a:p>
          <a:endParaRPr lang="tr-TR"/>
        </a:p>
      </dgm:t>
    </dgm:pt>
    <dgm:pt modelId="{B42FB258-D523-F045-A980-D43177B104AA}" type="sibTrans" cxnId="{1CB0DCA6-1220-5A4D-B31F-2FF04ACA5763}">
      <dgm:prSet/>
      <dgm:spPr/>
      <dgm:t>
        <a:bodyPr/>
        <a:lstStyle/>
        <a:p>
          <a:endParaRPr lang="tr-TR"/>
        </a:p>
      </dgm:t>
    </dgm:pt>
    <dgm:pt modelId="{F169195B-9F23-BA45-8760-676B4AE1524D}">
      <dgm:prSet/>
      <dgm:spPr/>
      <dgm:t>
        <a:bodyPr/>
        <a:lstStyle/>
        <a:p>
          <a:r>
            <a:rPr lang="tr-TR"/>
            <a:t>Yaratıcı olmak için kişinin çevresinde bulunan her alternatife açık olması gerekmektedir. </a:t>
          </a:r>
        </a:p>
      </dgm:t>
    </dgm:pt>
    <dgm:pt modelId="{A6860F86-698A-4C42-8D6A-7E0F6E0BBB6F}" type="parTrans" cxnId="{ED7ED469-080D-E54A-B8FC-C81C6EB373BC}">
      <dgm:prSet/>
      <dgm:spPr/>
      <dgm:t>
        <a:bodyPr/>
        <a:lstStyle/>
        <a:p>
          <a:endParaRPr lang="tr-TR"/>
        </a:p>
      </dgm:t>
    </dgm:pt>
    <dgm:pt modelId="{ECFA732D-883B-814B-98CC-7525A5BE3FEC}" type="sibTrans" cxnId="{ED7ED469-080D-E54A-B8FC-C81C6EB373BC}">
      <dgm:prSet/>
      <dgm:spPr/>
      <dgm:t>
        <a:bodyPr/>
        <a:lstStyle/>
        <a:p>
          <a:endParaRPr lang="tr-TR"/>
        </a:p>
      </dgm:t>
    </dgm:pt>
    <dgm:pt modelId="{0BD849C3-7114-5F42-8E1A-FE15EF09010B}">
      <dgm:prSet/>
      <dgm:spPr/>
      <dgm:t>
        <a:bodyPr/>
        <a:lstStyle/>
        <a:p>
          <a:r>
            <a:rPr lang="tr-TR"/>
            <a:t>Günümüzde öğretmen yeterlilikleri içinde yaratıcılık oldukça önemli bir yer tutmaktadır. Çünkü yaratıcı düşünme, zekayla ilgili olmakla birlikte eğitimle geliştirilmektedir. </a:t>
          </a:r>
        </a:p>
      </dgm:t>
    </dgm:pt>
    <dgm:pt modelId="{0DA81719-9EB4-F748-8BE9-C9BA82CFA500}" type="parTrans" cxnId="{EE1237D6-9F93-B346-AF1E-A046E90891DC}">
      <dgm:prSet/>
      <dgm:spPr/>
      <dgm:t>
        <a:bodyPr/>
        <a:lstStyle/>
        <a:p>
          <a:endParaRPr lang="tr-TR"/>
        </a:p>
      </dgm:t>
    </dgm:pt>
    <dgm:pt modelId="{73E6484E-28D6-4049-94F8-B8A45EDB581F}" type="sibTrans" cxnId="{EE1237D6-9F93-B346-AF1E-A046E90891DC}">
      <dgm:prSet/>
      <dgm:spPr/>
      <dgm:t>
        <a:bodyPr/>
        <a:lstStyle/>
        <a:p>
          <a:endParaRPr lang="tr-TR"/>
        </a:p>
      </dgm:t>
    </dgm:pt>
    <dgm:pt modelId="{E4A51673-E712-7C47-867E-E561DB3E80C6}" type="pres">
      <dgm:prSet presAssocID="{13AF83C9-815C-5949-9406-974BB276F2C0}" presName="linear" presStyleCnt="0">
        <dgm:presLayoutVars>
          <dgm:animLvl val="lvl"/>
          <dgm:resizeHandles val="exact"/>
        </dgm:presLayoutVars>
      </dgm:prSet>
      <dgm:spPr/>
    </dgm:pt>
    <dgm:pt modelId="{99725E13-86AA-EC42-AC12-13B907537D09}" type="pres">
      <dgm:prSet presAssocID="{91DFEC57-FCB5-8448-B121-FD94FE269179}" presName="parentText" presStyleLbl="node1" presStyleIdx="0" presStyleCnt="3">
        <dgm:presLayoutVars>
          <dgm:chMax val="0"/>
          <dgm:bulletEnabled val="1"/>
        </dgm:presLayoutVars>
      </dgm:prSet>
      <dgm:spPr/>
    </dgm:pt>
    <dgm:pt modelId="{EA233095-546F-0142-B91E-D6E043EC1C78}" type="pres">
      <dgm:prSet presAssocID="{B42FB258-D523-F045-A980-D43177B104AA}" presName="spacer" presStyleCnt="0"/>
      <dgm:spPr/>
    </dgm:pt>
    <dgm:pt modelId="{F90F17B7-1926-3945-9239-32FB3666D704}" type="pres">
      <dgm:prSet presAssocID="{F169195B-9F23-BA45-8760-676B4AE1524D}" presName="parentText" presStyleLbl="node1" presStyleIdx="1" presStyleCnt="3">
        <dgm:presLayoutVars>
          <dgm:chMax val="0"/>
          <dgm:bulletEnabled val="1"/>
        </dgm:presLayoutVars>
      </dgm:prSet>
      <dgm:spPr/>
    </dgm:pt>
    <dgm:pt modelId="{8162C10E-FE11-C04C-965D-77AA4B0D940C}" type="pres">
      <dgm:prSet presAssocID="{ECFA732D-883B-814B-98CC-7525A5BE3FEC}" presName="spacer" presStyleCnt="0"/>
      <dgm:spPr/>
    </dgm:pt>
    <dgm:pt modelId="{BF0BAE33-AE26-4142-B5BB-FA9828F5826C}" type="pres">
      <dgm:prSet presAssocID="{0BD849C3-7114-5F42-8E1A-FE15EF09010B}" presName="parentText" presStyleLbl="node1" presStyleIdx="2" presStyleCnt="3">
        <dgm:presLayoutVars>
          <dgm:chMax val="0"/>
          <dgm:bulletEnabled val="1"/>
        </dgm:presLayoutVars>
      </dgm:prSet>
      <dgm:spPr/>
    </dgm:pt>
  </dgm:ptLst>
  <dgm:cxnLst>
    <dgm:cxn modelId="{34A9AB58-0ED0-9F41-B1E5-14E7C97CADC4}" type="presOf" srcId="{0BD849C3-7114-5F42-8E1A-FE15EF09010B}" destId="{BF0BAE33-AE26-4142-B5BB-FA9828F5826C}" srcOrd="0" destOrd="0" presId="urn:microsoft.com/office/officeart/2005/8/layout/vList2"/>
    <dgm:cxn modelId="{ED7ED469-080D-E54A-B8FC-C81C6EB373BC}" srcId="{13AF83C9-815C-5949-9406-974BB276F2C0}" destId="{F169195B-9F23-BA45-8760-676B4AE1524D}" srcOrd="1" destOrd="0" parTransId="{A6860F86-698A-4C42-8D6A-7E0F6E0BBB6F}" sibTransId="{ECFA732D-883B-814B-98CC-7525A5BE3FEC}"/>
    <dgm:cxn modelId="{FB059D72-0E8E-194C-B10D-72AFA88E6B08}" type="presOf" srcId="{F169195B-9F23-BA45-8760-676B4AE1524D}" destId="{F90F17B7-1926-3945-9239-32FB3666D704}" srcOrd="0" destOrd="0" presId="urn:microsoft.com/office/officeart/2005/8/layout/vList2"/>
    <dgm:cxn modelId="{1CB0DCA6-1220-5A4D-B31F-2FF04ACA5763}" srcId="{13AF83C9-815C-5949-9406-974BB276F2C0}" destId="{91DFEC57-FCB5-8448-B121-FD94FE269179}" srcOrd="0" destOrd="0" parTransId="{31733824-6305-564D-AA5F-B41A0EF7BDE7}" sibTransId="{B42FB258-D523-F045-A980-D43177B104AA}"/>
    <dgm:cxn modelId="{8BCC97CD-E227-2347-8603-C063D57B73A3}" type="presOf" srcId="{91DFEC57-FCB5-8448-B121-FD94FE269179}" destId="{99725E13-86AA-EC42-AC12-13B907537D09}" srcOrd="0" destOrd="0" presId="urn:microsoft.com/office/officeart/2005/8/layout/vList2"/>
    <dgm:cxn modelId="{EE1237D6-9F93-B346-AF1E-A046E90891DC}" srcId="{13AF83C9-815C-5949-9406-974BB276F2C0}" destId="{0BD849C3-7114-5F42-8E1A-FE15EF09010B}" srcOrd="2" destOrd="0" parTransId="{0DA81719-9EB4-F748-8BE9-C9BA82CFA500}" sibTransId="{73E6484E-28D6-4049-94F8-B8A45EDB581F}"/>
    <dgm:cxn modelId="{62CEB5E1-54C1-4B44-A638-15A8B8CE8B43}" type="presOf" srcId="{13AF83C9-815C-5949-9406-974BB276F2C0}" destId="{E4A51673-E712-7C47-867E-E561DB3E80C6}" srcOrd="0" destOrd="0" presId="urn:microsoft.com/office/officeart/2005/8/layout/vList2"/>
    <dgm:cxn modelId="{F533BC4B-5E35-8447-ADE4-742E5D80E03E}" type="presParOf" srcId="{E4A51673-E712-7C47-867E-E561DB3E80C6}" destId="{99725E13-86AA-EC42-AC12-13B907537D09}" srcOrd="0" destOrd="0" presId="urn:microsoft.com/office/officeart/2005/8/layout/vList2"/>
    <dgm:cxn modelId="{0AA7BD2E-0D1A-9844-BDB0-70B7062EC18C}" type="presParOf" srcId="{E4A51673-E712-7C47-867E-E561DB3E80C6}" destId="{EA233095-546F-0142-B91E-D6E043EC1C78}" srcOrd="1" destOrd="0" presId="urn:microsoft.com/office/officeart/2005/8/layout/vList2"/>
    <dgm:cxn modelId="{177C53F7-E041-344C-B72C-5F651D4C35BB}" type="presParOf" srcId="{E4A51673-E712-7C47-867E-E561DB3E80C6}" destId="{F90F17B7-1926-3945-9239-32FB3666D704}" srcOrd="2" destOrd="0" presId="urn:microsoft.com/office/officeart/2005/8/layout/vList2"/>
    <dgm:cxn modelId="{586C535D-124F-994D-9D05-F3FCE539D4FD}" type="presParOf" srcId="{E4A51673-E712-7C47-867E-E561DB3E80C6}" destId="{8162C10E-FE11-C04C-965D-77AA4B0D940C}" srcOrd="3" destOrd="0" presId="urn:microsoft.com/office/officeart/2005/8/layout/vList2"/>
    <dgm:cxn modelId="{E3EF7E9A-9E54-1545-9EB7-A87DCF71DF44}" type="presParOf" srcId="{E4A51673-E712-7C47-867E-E561DB3E80C6}" destId="{BF0BAE33-AE26-4142-B5BB-FA9828F5826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54EEA91-B6F8-1644-8FF1-83C828CA7DA0}" type="doc">
      <dgm:prSet loTypeId="urn:microsoft.com/office/officeart/2005/8/layout/hierarchy4" loCatId="list" qsTypeId="urn:microsoft.com/office/officeart/2005/8/quickstyle/simple1" qsCatId="simple" csTypeId="urn:microsoft.com/office/officeart/2005/8/colors/accent2_5" csCatId="accent2"/>
      <dgm:spPr/>
      <dgm:t>
        <a:bodyPr/>
        <a:lstStyle/>
        <a:p>
          <a:endParaRPr lang="tr-TR"/>
        </a:p>
      </dgm:t>
    </dgm:pt>
    <dgm:pt modelId="{53039EC4-F78F-FD41-834D-56C07FD21EA5}">
      <dgm:prSet/>
      <dgm:spPr/>
      <dgm:t>
        <a:bodyPr/>
        <a:lstStyle/>
        <a:p>
          <a:r>
            <a:rPr lang="tr-TR"/>
            <a:t>Yaratıcılık ve yaratıcı düşünme aynı anlama gelmemesine rağmen birbiri yerine kullanılabilen iki kavram olarak karşımıza çıkmaktadır. </a:t>
          </a:r>
        </a:p>
      </dgm:t>
    </dgm:pt>
    <dgm:pt modelId="{ADA844B6-03B3-6749-A4A9-5B2C72BF1924}" type="parTrans" cxnId="{4807BE97-2A62-624F-AAD0-A785ECDAEEC0}">
      <dgm:prSet/>
      <dgm:spPr/>
      <dgm:t>
        <a:bodyPr/>
        <a:lstStyle/>
        <a:p>
          <a:endParaRPr lang="tr-TR"/>
        </a:p>
      </dgm:t>
    </dgm:pt>
    <dgm:pt modelId="{34C9DFF4-D987-F04D-95C4-C36154923814}" type="sibTrans" cxnId="{4807BE97-2A62-624F-AAD0-A785ECDAEEC0}">
      <dgm:prSet/>
      <dgm:spPr/>
      <dgm:t>
        <a:bodyPr/>
        <a:lstStyle/>
        <a:p>
          <a:endParaRPr lang="tr-TR"/>
        </a:p>
      </dgm:t>
    </dgm:pt>
    <dgm:pt modelId="{86F63C7D-06F9-BB43-B89F-0CBC7380ABB8}">
      <dgm:prSet/>
      <dgm:spPr/>
      <dgm:t>
        <a:bodyPr/>
        <a:lstStyle/>
        <a:p>
          <a:r>
            <a:rPr lang="tr-TR"/>
            <a:t>Oysa yaratıcı düşünme daha çok zihinsel etkinlikleri, Yaratıcılık ise hem zihinsel hem de performansa dayalı etkinlikleri çağrıştırmaktadır.</a:t>
          </a:r>
        </a:p>
      </dgm:t>
    </dgm:pt>
    <dgm:pt modelId="{0D98D471-C7B3-C147-90C1-C3792A5EE455}" type="parTrans" cxnId="{D198D32B-4257-564C-A4ED-A42F4DBCC925}">
      <dgm:prSet/>
      <dgm:spPr/>
      <dgm:t>
        <a:bodyPr/>
        <a:lstStyle/>
        <a:p>
          <a:endParaRPr lang="tr-TR"/>
        </a:p>
      </dgm:t>
    </dgm:pt>
    <dgm:pt modelId="{EE0E7F90-ADCA-B347-BD5D-44155351A686}" type="sibTrans" cxnId="{D198D32B-4257-564C-A4ED-A42F4DBCC925}">
      <dgm:prSet/>
      <dgm:spPr/>
      <dgm:t>
        <a:bodyPr/>
        <a:lstStyle/>
        <a:p>
          <a:endParaRPr lang="tr-TR"/>
        </a:p>
      </dgm:t>
    </dgm:pt>
    <dgm:pt modelId="{40861FF6-A929-1743-9CD7-54355439ED9D}">
      <dgm:prSet/>
      <dgm:spPr/>
      <dgm:t>
        <a:bodyPr/>
        <a:lstStyle/>
        <a:p>
          <a:r>
            <a:rPr lang="tr-TR"/>
            <a:t>Yaratıcılık en basit şekliyle orijinal, farklı ürünler veya fikirler ortaya koyabilme yeteneğidir.</a:t>
          </a:r>
        </a:p>
      </dgm:t>
    </dgm:pt>
    <dgm:pt modelId="{F83F58B8-95FF-0F4C-94D3-BB087B977A66}" type="parTrans" cxnId="{71CFBFAF-F932-F04E-B27B-94D3953B1D44}">
      <dgm:prSet/>
      <dgm:spPr/>
      <dgm:t>
        <a:bodyPr/>
        <a:lstStyle/>
        <a:p>
          <a:endParaRPr lang="tr-TR"/>
        </a:p>
      </dgm:t>
    </dgm:pt>
    <dgm:pt modelId="{07D65D88-67F5-FA44-AAA2-50E3591E128E}" type="sibTrans" cxnId="{71CFBFAF-F932-F04E-B27B-94D3953B1D44}">
      <dgm:prSet/>
      <dgm:spPr/>
      <dgm:t>
        <a:bodyPr/>
        <a:lstStyle/>
        <a:p>
          <a:endParaRPr lang="tr-TR"/>
        </a:p>
      </dgm:t>
    </dgm:pt>
    <dgm:pt modelId="{8E8C8266-935D-3143-B54D-E8724DCB0E6A}">
      <dgm:prSet/>
      <dgm:spPr/>
      <dgm:t>
        <a:bodyPr/>
        <a:lstStyle/>
        <a:p>
          <a:r>
            <a:rPr lang="tr-TR"/>
            <a:t>Yaratıcı düşünme düşünenin, üreten, yeni durumları araştıran, eski sorunlara yeni çözüm yolları bulmadır</a:t>
          </a:r>
        </a:p>
      </dgm:t>
    </dgm:pt>
    <dgm:pt modelId="{8BC7FF3D-F4CB-B449-9E0E-09129C2A1DEB}" type="parTrans" cxnId="{C0060F17-5161-0743-91CE-8E460061B2AA}">
      <dgm:prSet/>
      <dgm:spPr/>
      <dgm:t>
        <a:bodyPr/>
        <a:lstStyle/>
        <a:p>
          <a:endParaRPr lang="tr-TR"/>
        </a:p>
      </dgm:t>
    </dgm:pt>
    <dgm:pt modelId="{67889A3F-D7CF-3245-B322-48023F4A0081}" type="sibTrans" cxnId="{C0060F17-5161-0743-91CE-8E460061B2AA}">
      <dgm:prSet/>
      <dgm:spPr/>
      <dgm:t>
        <a:bodyPr/>
        <a:lstStyle/>
        <a:p>
          <a:endParaRPr lang="tr-TR"/>
        </a:p>
      </dgm:t>
    </dgm:pt>
    <dgm:pt modelId="{7A007E11-FA1A-FA41-B30C-5A3DA0D4345F}" type="pres">
      <dgm:prSet presAssocID="{D54EEA91-B6F8-1644-8FF1-83C828CA7DA0}" presName="Name0" presStyleCnt="0">
        <dgm:presLayoutVars>
          <dgm:chPref val="1"/>
          <dgm:dir/>
          <dgm:animOne val="branch"/>
          <dgm:animLvl val="lvl"/>
          <dgm:resizeHandles/>
        </dgm:presLayoutVars>
      </dgm:prSet>
      <dgm:spPr/>
    </dgm:pt>
    <dgm:pt modelId="{A7AA3E25-2ACE-6746-9EED-8B42EB86E29C}" type="pres">
      <dgm:prSet presAssocID="{53039EC4-F78F-FD41-834D-56C07FD21EA5}" presName="vertOne" presStyleCnt="0"/>
      <dgm:spPr/>
    </dgm:pt>
    <dgm:pt modelId="{5FA2AD93-1177-A34D-9F20-00DA3BC886FE}" type="pres">
      <dgm:prSet presAssocID="{53039EC4-F78F-FD41-834D-56C07FD21EA5}" presName="txOne" presStyleLbl="node0" presStyleIdx="0" presStyleCnt="4">
        <dgm:presLayoutVars>
          <dgm:chPref val="3"/>
        </dgm:presLayoutVars>
      </dgm:prSet>
      <dgm:spPr/>
    </dgm:pt>
    <dgm:pt modelId="{C4856D3A-4D8B-5445-B287-06570D31B8F2}" type="pres">
      <dgm:prSet presAssocID="{53039EC4-F78F-FD41-834D-56C07FD21EA5}" presName="horzOne" presStyleCnt="0"/>
      <dgm:spPr/>
    </dgm:pt>
    <dgm:pt modelId="{EEC82C90-A27D-5043-BA4F-250A1EFE8E27}" type="pres">
      <dgm:prSet presAssocID="{34C9DFF4-D987-F04D-95C4-C36154923814}" presName="sibSpaceOne" presStyleCnt="0"/>
      <dgm:spPr/>
    </dgm:pt>
    <dgm:pt modelId="{7478423E-E054-D341-AB2B-B11540D5110D}" type="pres">
      <dgm:prSet presAssocID="{86F63C7D-06F9-BB43-B89F-0CBC7380ABB8}" presName="vertOne" presStyleCnt="0"/>
      <dgm:spPr/>
    </dgm:pt>
    <dgm:pt modelId="{59159676-5C1F-D543-B0BE-DFB1189BA992}" type="pres">
      <dgm:prSet presAssocID="{86F63C7D-06F9-BB43-B89F-0CBC7380ABB8}" presName="txOne" presStyleLbl="node0" presStyleIdx="1" presStyleCnt="4">
        <dgm:presLayoutVars>
          <dgm:chPref val="3"/>
        </dgm:presLayoutVars>
      </dgm:prSet>
      <dgm:spPr/>
    </dgm:pt>
    <dgm:pt modelId="{2C6145A1-562E-D346-A960-DD98F8896D74}" type="pres">
      <dgm:prSet presAssocID="{86F63C7D-06F9-BB43-B89F-0CBC7380ABB8}" presName="horzOne" presStyleCnt="0"/>
      <dgm:spPr/>
    </dgm:pt>
    <dgm:pt modelId="{A822F1F7-B42E-5D41-A863-45ED434D7201}" type="pres">
      <dgm:prSet presAssocID="{EE0E7F90-ADCA-B347-BD5D-44155351A686}" presName="sibSpaceOne" presStyleCnt="0"/>
      <dgm:spPr/>
    </dgm:pt>
    <dgm:pt modelId="{D44CE25B-F38D-644E-A411-36AF284373AF}" type="pres">
      <dgm:prSet presAssocID="{40861FF6-A929-1743-9CD7-54355439ED9D}" presName="vertOne" presStyleCnt="0"/>
      <dgm:spPr/>
    </dgm:pt>
    <dgm:pt modelId="{66F665EF-85FD-2F4C-AB07-4118E9DE05BC}" type="pres">
      <dgm:prSet presAssocID="{40861FF6-A929-1743-9CD7-54355439ED9D}" presName="txOne" presStyleLbl="node0" presStyleIdx="2" presStyleCnt="4">
        <dgm:presLayoutVars>
          <dgm:chPref val="3"/>
        </dgm:presLayoutVars>
      </dgm:prSet>
      <dgm:spPr/>
    </dgm:pt>
    <dgm:pt modelId="{94D98E21-1040-454D-88E6-F593300A1DF9}" type="pres">
      <dgm:prSet presAssocID="{40861FF6-A929-1743-9CD7-54355439ED9D}" presName="horzOne" presStyleCnt="0"/>
      <dgm:spPr/>
    </dgm:pt>
    <dgm:pt modelId="{E977D72F-6735-BB47-A87E-F65C6D209015}" type="pres">
      <dgm:prSet presAssocID="{07D65D88-67F5-FA44-AAA2-50E3591E128E}" presName="sibSpaceOne" presStyleCnt="0"/>
      <dgm:spPr/>
    </dgm:pt>
    <dgm:pt modelId="{C163DED2-5CB5-D742-9C04-6B91A5F7ECB9}" type="pres">
      <dgm:prSet presAssocID="{8E8C8266-935D-3143-B54D-E8724DCB0E6A}" presName="vertOne" presStyleCnt="0"/>
      <dgm:spPr/>
    </dgm:pt>
    <dgm:pt modelId="{E803D448-7CE9-E84A-8CE5-9B9EEFDF1FA8}" type="pres">
      <dgm:prSet presAssocID="{8E8C8266-935D-3143-B54D-E8724DCB0E6A}" presName="txOne" presStyleLbl="node0" presStyleIdx="3" presStyleCnt="4">
        <dgm:presLayoutVars>
          <dgm:chPref val="3"/>
        </dgm:presLayoutVars>
      </dgm:prSet>
      <dgm:spPr/>
    </dgm:pt>
    <dgm:pt modelId="{C4D44461-1716-F446-B1FE-38529ABE3CBF}" type="pres">
      <dgm:prSet presAssocID="{8E8C8266-935D-3143-B54D-E8724DCB0E6A}" presName="horzOne" presStyleCnt="0"/>
      <dgm:spPr/>
    </dgm:pt>
  </dgm:ptLst>
  <dgm:cxnLst>
    <dgm:cxn modelId="{C0060F17-5161-0743-91CE-8E460061B2AA}" srcId="{D54EEA91-B6F8-1644-8FF1-83C828CA7DA0}" destId="{8E8C8266-935D-3143-B54D-E8724DCB0E6A}" srcOrd="3" destOrd="0" parTransId="{8BC7FF3D-F4CB-B449-9E0E-09129C2A1DEB}" sibTransId="{67889A3F-D7CF-3245-B322-48023F4A0081}"/>
    <dgm:cxn modelId="{BA2D7B1E-3185-4447-B0F7-196350DD2978}" type="presOf" srcId="{53039EC4-F78F-FD41-834D-56C07FD21EA5}" destId="{5FA2AD93-1177-A34D-9F20-00DA3BC886FE}" srcOrd="0" destOrd="0" presId="urn:microsoft.com/office/officeart/2005/8/layout/hierarchy4"/>
    <dgm:cxn modelId="{D198D32B-4257-564C-A4ED-A42F4DBCC925}" srcId="{D54EEA91-B6F8-1644-8FF1-83C828CA7DA0}" destId="{86F63C7D-06F9-BB43-B89F-0CBC7380ABB8}" srcOrd="1" destOrd="0" parTransId="{0D98D471-C7B3-C147-90C1-C3792A5EE455}" sibTransId="{EE0E7F90-ADCA-B347-BD5D-44155351A686}"/>
    <dgm:cxn modelId="{296B4C47-E4F4-8345-8BBD-25A0ACF51992}" type="presOf" srcId="{40861FF6-A929-1743-9CD7-54355439ED9D}" destId="{66F665EF-85FD-2F4C-AB07-4118E9DE05BC}" srcOrd="0" destOrd="0" presId="urn:microsoft.com/office/officeart/2005/8/layout/hierarchy4"/>
    <dgm:cxn modelId="{C77F358B-7FDB-134D-9AEC-CD3FE3401732}" type="presOf" srcId="{8E8C8266-935D-3143-B54D-E8724DCB0E6A}" destId="{E803D448-7CE9-E84A-8CE5-9B9EEFDF1FA8}" srcOrd="0" destOrd="0" presId="urn:microsoft.com/office/officeart/2005/8/layout/hierarchy4"/>
    <dgm:cxn modelId="{4807BE97-2A62-624F-AAD0-A785ECDAEEC0}" srcId="{D54EEA91-B6F8-1644-8FF1-83C828CA7DA0}" destId="{53039EC4-F78F-FD41-834D-56C07FD21EA5}" srcOrd="0" destOrd="0" parTransId="{ADA844B6-03B3-6749-A4A9-5B2C72BF1924}" sibTransId="{34C9DFF4-D987-F04D-95C4-C36154923814}"/>
    <dgm:cxn modelId="{71CFBFAF-F932-F04E-B27B-94D3953B1D44}" srcId="{D54EEA91-B6F8-1644-8FF1-83C828CA7DA0}" destId="{40861FF6-A929-1743-9CD7-54355439ED9D}" srcOrd="2" destOrd="0" parTransId="{F83F58B8-95FF-0F4C-94D3-BB087B977A66}" sibTransId="{07D65D88-67F5-FA44-AAA2-50E3591E128E}"/>
    <dgm:cxn modelId="{716DC8D5-E0F2-914C-B2F1-6FF15E9EE005}" type="presOf" srcId="{D54EEA91-B6F8-1644-8FF1-83C828CA7DA0}" destId="{7A007E11-FA1A-FA41-B30C-5A3DA0D4345F}" srcOrd="0" destOrd="0" presId="urn:microsoft.com/office/officeart/2005/8/layout/hierarchy4"/>
    <dgm:cxn modelId="{F00F2EF6-1D26-B24F-9C67-63ADE2E3D52C}" type="presOf" srcId="{86F63C7D-06F9-BB43-B89F-0CBC7380ABB8}" destId="{59159676-5C1F-D543-B0BE-DFB1189BA992}" srcOrd="0" destOrd="0" presId="urn:microsoft.com/office/officeart/2005/8/layout/hierarchy4"/>
    <dgm:cxn modelId="{363A1C91-F35E-1644-98B8-1A3943671AB6}" type="presParOf" srcId="{7A007E11-FA1A-FA41-B30C-5A3DA0D4345F}" destId="{A7AA3E25-2ACE-6746-9EED-8B42EB86E29C}" srcOrd="0" destOrd="0" presId="urn:microsoft.com/office/officeart/2005/8/layout/hierarchy4"/>
    <dgm:cxn modelId="{2C2B3589-E889-154D-856E-1472036D255D}" type="presParOf" srcId="{A7AA3E25-2ACE-6746-9EED-8B42EB86E29C}" destId="{5FA2AD93-1177-A34D-9F20-00DA3BC886FE}" srcOrd="0" destOrd="0" presId="urn:microsoft.com/office/officeart/2005/8/layout/hierarchy4"/>
    <dgm:cxn modelId="{2FEEE7EB-0DE2-EC4D-BAD5-3E3AD6F3788C}" type="presParOf" srcId="{A7AA3E25-2ACE-6746-9EED-8B42EB86E29C}" destId="{C4856D3A-4D8B-5445-B287-06570D31B8F2}" srcOrd="1" destOrd="0" presId="urn:microsoft.com/office/officeart/2005/8/layout/hierarchy4"/>
    <dgm:cxn modelId="{2C7B8757-9C50-EE4D-859D-0E9CCE92EA7D}" type="presParOf" srcId="{7A007E11-FA1A-FA41-B30C-5A3DA0D4345F}" destId="{EEC82C90-A27D-5043-BA4F-250A1EFE8E27}" srcOrd="1" destOrd="0" presId="urn:microsoft.com/office/officeart/2005/8/layout/hierarchy4"/>
    <dgm:cxn modelId="{DBD66692-D0A4-F34E-B368-A617E90717D0}" type="presParOf" srcId="{7A007E11-FA1A-FA41-B30C-5A3DA0D4345F}" destId="{7478423E-E054-D341-AB2B-B11540D5110D}" srcOrd="2" destOrd="0" presId="urn:microsoft.com/office/officeart/2005/8/layout/hierarchy4"/>
    <dgm:cxn modelId="{695C2355-8806-C340-987B-6F3351B64BCF}" type="presParOf" srcId="{7478423E-E054-D341-AB2B-B11540D5110D}" destId="{59159676-5C1F-D543-B0BE-DFB1189BA992}" srcOrd="0" destOrd="0" presId="urn:microsoft.com/office/officeart/2005/8/layout/hierarchy4"/>
    <dgm:cxn modelId="{C00A89FB-E44D-5348-BB5C-F687697A73BC}" type="presParOf" srcId="{7478423E-E054-D341-AB2B-B11540D5110D}" destId="{2C6145A1-562E-D346-A960-DD98F8896D74}" srcOrd="1" destOrd="0" presId="urn:microsoft.com/office/officeart/2005/8/layout/hierarchy4"/>
    <dgm:cxn modelId="{9D405001-0A62-9045-88F5-2C20897DBDE6}" type="presParOf" srcId="{7A007E11-FA1A-FA41-B30C-5A3DA0D4345F}" destId="{A822F1F7-B42E-5D41-A863-45ED434D7201}" srcOrd="3" destOrd="0" presId="urn:microsoft.com/office/officeart/2005/8/layout/hierarchy4"/>
    <dgm:cxn modelId="{782A273D-6D4C-9347-BBDD-A6265E310EDF}" type="presParOf" srcId="{7A007E11-FA1A-FA41-B30C-5A3DA0D4345F}" destId="{D44CE25B-F38D-644E-A411-36AF284373AF}" srcOrd="4" destOrd="0" presId="urn:microsoft.com/office/officeart/2005/8/layout/hierarchy4"/>
    <dgm:cxn modelId="{87E634B4-9616-A447-926E-024A9E7FCB54}" type="presParOf" srcId="{D44CE25B-F38D-644E-A411-36AF284373AF}" destId="{66F665EF-85FD-2F4C-AB07-4118E9DE05BC}" srcOrd="0" destOrd="0" presId="urn:microsoft.com/office/officeart/2005/8/layout/hierarchy4"/>
    <dgm:cxn modelId="{BD996B0E-0FE0-C34B-83B5-72A40AD87D45}" type="presParOf" srcId="{D44CE25B-F38D-644E-A411-36AF284373AF}" destId="{94D98E21-1040-454D-88E6-F593300A1DF9}" srcOrd="1" destOrd="0" presId="urn:microsoft.com/office/officeart/2005/8/layout/hierarchy4"/>
    <dgm:cxn modelId="{6ADE1405-2D48-5F4D-BBF9-3D6B308204A3}" type="presParOf" srcId="{7A007E11-FA1A-FA41-B30C-5A3DA0D4345F}" destId="{E977D72F-6735-BB47-A87E-F65C6D209015}" srcOrd="5" destOrd="0" presId="urn:microsoft.com/office/officeart/2005/8/layout/hierarchy4"/>
    <dgm:cxn modelId="{036722A3-ACAA-604B-8A40-D24E71CBB03F}" type="presParOf" srcId="{7A007E11-FA1A-FA41-B30C-5A3DA0D4345F}" destId="{C163DED2-5CB5-D742-9C04-6B91A5F7ECB9}" srcOrd="6" destOrd="0" presId="urn:microsoft.com/office/officeart/2005/8/layout/hierarchy4"/>
    <dgm:cxn modelId="{B902C946-443C-1B46-8732-1F335E26922D}" type="presParOf" srcId="{C163DED2-5CB5-D742-9C04-6B91A5F7ECB9}" destId="{E803D448-7CE9-E84A-8CE5-9B9EEFDF1FA8}" srcOrd="0" destOrd="0" presId="urn:microsoft.com/office/officeart/2005/8/layout/hierarchy4"/>
    <dgm:cxn modelId="{F1F3F40B-DAFF-2045-BEF2-746D10CF551D}" type="presParOf" srcId="{C163DED2-5CB5-D742-9C04-6B91A5F7ECB9}" destId="{C4D44461-1716-F446-B1FE-38529ABE3CBF}"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2EE15E8-7612-154A-A1DD-1E728863F610}"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tr-TR"/>
        </a:p>
      </dgm:t>
    </dgm:pt>
    <dgm:pt modelId="{F032AD7F-B9B8-3944-917F-79AB7E82B7DE}">
      <dgm:prSet/>
      <dgm:spPr/>
      <dgm:t>
        <a:bodyPr/>
        <a:lstStyle/>
        <a:p>
          <a:r>
            <a:rPr lang="tr-TR"/>
            <a:t>Yaratıcı düşünme, farkında olarak ve bilinç altında gerçekleşen, zihinsel işlemleri içeren dinamik bir etkinliktir.</a:t>
          </a:r>
        </a:p>
      </dgm:t>
    </dgm:pt>
    <dgm:pt modelId="{16BD6590-9005-9242-9937-0B375C3543B1}" type="parTrans" cxnId="{EBB1F862-C27E-214D-B039-9BCA908F9AD8}">
      <dgm:prSet/>
      <dgm:spPr/>
      <dgm:t>
        <a:bodyPr/>
        <a:lstStyle/>
        <a:p>
          <a:endParaRPr lang="tr-TR"/>
        </a:p>
      </dgm:t>
    </dgm:pt>
    <dgm:pt modelId="{51F6EE6F-5BB2-6C43-821E-01EE77BB5EE8}" type="sibTrans" cxnId="{EBB1F862-C27E-214D-B039-9BCA908F9AD8}">
      <dgm:prSet/>
      <dgm:spPr/>
      <dgm:t>
        <a:bodyPr/>
        <a:lstStyle/>
        <a:p>
          <a:endParaRPr lang="tr-TR"/>
        </a:p>
      </dgm:t>
    </dgm:pt>
    <dgm:pt modelId="{FB63C33E-D774-9C4C-922F-58A197BDA991}">
      <dgm:prSet/>
      <dgm:spPr/>
      <dgm:t>
        <a:bodyPr/>
        <a:lstStyle/>
        <a:p>
          <a:r>
            <a:rPr lang="tr-TR"/>
            <a:t>Yaratıcı düşünme:</a:t>
          </a:r>
        </a:p>
      </dgm:t>
    </dgm:pt>
    <dgm:pt modelId="{6E8A3821-B140-0A49-8B39-BE2AB3A4BB86}" type="parTrans" cxnId="{467A80B6-9141-A346-A4B5-62F9F793951C}">
      <dgm:prSet/>
      <dgm:spPr/>
      <dgm:t>
        <a:bodyPr/>
        <a:lstStyle/>
        <a:p>
          <a:endParaRPr lang="tr-TR"/>
        </a:p>
      </dgm:t>
    </dgm:pt>
    <dgm:pt modelId="{550F32C1-CBBD-4848-A705-AD5A7639D86D}" type="sibTrans" cxnId="{467A80B6-9141-A346-A4B5-62F9F793951C}">
      <dgm:prSet/>
      <dgm:spPr/>
      <dgm:t>
        <a:bodyPr/>
        <a:lstStyle/>
        <a:p>
          <a:endParaRPr lang="tr-TR"/>
        </a:p>
      </dgm:t>
    </dgm:pt>
    <dgm:pt modelId="{1363E25A-9B55-9A49-9C35-176F9406322A}">
      <dgm:prSet/>
      <dgm:spPr/>
      <dgm:t>
        <a:bodyPr/>
        <a:lstStyle/>
        <a:p>
          <a:r>
            <a:rPr lang="tr-TR"/>
            <a:t>yenilik, </a:t>
          </a:r>
        </a:p>
      </dgm:t>
    </dgm:pt>
    <dgm:pt modelId="{373C6222-DAF0-7542-B9C8-11FEB410A4A3}" type="parTrans" cxnId="{DCDD6C2D-B712-D846-8835-0CD1A61F8F07}">
      <dgm:prSet/>
      <dgm:spPr/>
      <dgm:t>
        <a:bodyPr/>
        <a:lstStyle/>
        <a:p>
          <a:endParaRPr lang="tr-TR"/>
        </a:p>
      </dgm:t>
    </dgm:pt>
    <dgm:pt modelId="{F0E578CE-400A-594C-9B99-3FE022CA5B0B}" type="sibTrans" cxnId="{DCDD6C2D-B712-D846-8835-0CD1A61F8F07}">
      <dgm:prSet/>
      <dgm:spPr/>
      <dgm:t>
        <a:bodyPr/>
        <a:lstStyle/>
        <a:p>
          <a:endParaRPr lang="tr-TR"/>
        </a:p>
      </dgm:t>
    </dgm:pt>
    <dgm:pt modelId="{D59199AA-5A44-CE43-B88C-3EB558003F19}">
      <dgm:prSet/>
      <dgm:spPr/>
      <dgm:t>
        <a:bodyPr/>
        <a:lstStyle/>
        <a:p>
          <a:r>
            <a:rPr lang="tr-TR"/>
            <a:t>değişime açıklık, </a:t>
          </a:r>
        </a:p>
      </dgm:t>
    </dgm:pt>
    <dgm:pt modelId="{517FB25D-6D74-D448-AE90-2A9B411E23EB}" type="parTrans" cxnId="{EEB3B4C5-E1A7-764D-9DEC-631A9FF87ACF}">
      <dgm:prSet/>
      <dgm:spPr/>
      <dgm:t>
        <a:bodyPr/>
        <a:lstStyle/>
        <a:p>
          <a:endParaRPr lang="tr-TR"/>
        </a:p>
      </dgm:t>
    </dgm:pt>
    <dgm:pt modelId="{2AD84E85-7B4B-BF49-92A2-DA4C0C3DA6B1}" type="sibTrans" cxnId="{EEB3B4C5-E1A7-764D-9DEC-631A9FF87ACF}">
      <dgm:prSet/>
      <dgm:spPr/>
      <dgm:t>
        <a:bodyPr/>
        <a:lstStyle/>
        <a:p>
          <a:endParaRPr lang="tr-TR"/>
        </a:p>
      </dgm:t>
    </dgm:pt>
    <dgm:pt modelId="{B0820FCF-D87E-CB41-ABED-53556E6A9091}">
      <dgm:prSet/>
      <dgm:spPr/>
      <dgm:t>
        <a:bodyPr/>
        <a:lstStyle/>
        <a:p>
          <a:r>
            <a:rPr lang="tr-TR"/>
            <a:t>alışkanlıkların dışına çıkmak, </a:t>
          </a:r>
        </a:p>
      </dgm:t>
    </dgm:pt>
    <dgm:pt modelId="{6DD7663A-0950-604B-BD7B-E5161B7724FB}" type="parTrans" cxnId="{A2D6F99D-529F-0744-A664-30BCE328F279}">
      <dgm:prSet/>
      <dgm:spPr/>
      <dgm:t>
        <a:bodyPr/>
        <a:lstStyle/>
        <a:p>
          <a:endParaRPr lang="tr-TR"/>
        </a:p>
      </dgm:t>
    </dgm:pt>
    <dgm:pt modelId="{3FC534C5-2345-4949-AF9B-B7F1AC7217B0}" type="sibTrans" cxnId="{A2D6F99D-529F-0744-A664-30BCE328F279}">
      <dgm:prSet/>
      <dgm:spPr/>
      <dgm:t>
        <a:bodyPr/>
        <a:lstStyle/>
        <a:p>
          <a:endParaRPr lang="tr-TR"/>
        </a:p>
      </dgm:t>
    </dgm:pt>
    <dgm:pt modelId="{552F054A-30E0-7744-8209-02B6081AFA23}">
      <dgm:prSet/>
      <dgm:spPr/>
      <dgm:t>
        <a:bodyPr/>
        <a:lstStyle/>
        <a:p>
          <a:r>
            <a:rPr lang="tr-TR"/>
            <a:t>alternatif çözümler bulmak, </a:t>
          </a:r>
        </a:p>
      </dgm:t>
    </dgm:pt>
    <dgm:pt modelId="{45759F44-AE1E-3A41-9FA6-E58C8E7C740B}" type="parTrans" cxnId="{0E47341B-FC2D-584D-A98C-45F682A8BC85}">
      <dgm:prSet/>
      <dgm:spPr/>
      <dgm:t>
        <a:bodyPr/>
        <a:lstStyle/>
        <a:p>
          <a:endParaRPr lang="tr-TR"/>
        </a:p>
      </dgm:t>
    </dgm:pt>
    <dgm:pt modelId="{BB2A71B1-01E9-084B-A6DC-AB4BE0AEE180}" type="sibTrans" cxnId="{0E47341B-FC2D-584D-A98C-45F682A8BC85}">
      <dgm:prSet/>
      <dgm:spPr/>
      <dgm:t>
        <a:bodyPr/>
        <a:lstStyle/>
        <a:p>
          <a:endParaRPr lang="tr-TR"/>
        </a:p>
      </dgm:t>
    </dgm:pt>
    <dgm:pt modelId="{24B03082-1774-A843-ACC0-60131D439355}">
      <dgm:prSet/>
      <dgm:spPr/>
      <dgm:t>
        <a:bodyPr/>
        <a:lstStyle/>
        <a:p>
          <a:r>
            <a:rPr lang="tr-TR"/>
            <a:t>olaylar arasında yeni ilişkiler kurmak şeklinde özetlenebilir. </a:t>
          </a:r>
        </a:p>
      </dgm:t>
    </dgm:pt>
    <dgm:pt modelId="{B15A24AE-A938-0746-BB25-E35EBD42C927}" type="parTrans" cxnId="{2D2EED7A-755F-DF42-B0CE-7FB3F1B592F9}">
      <dgm:prSet/>
      <dgm:spPr/>
      <dgm:t>
        <a:bodyPr/>
        <a:lstStyle/>
        <a:p>
          <a:endParaRPr lang="tr-TR"/>
        </a:p>
      </dgm:t>
    </dgm:pt>
    <dgm:pt modelId="{A0386D4C-366D-4746-B39B-0B4A85A7A418}" type="sibTrans" cxnId="{2D2EED7A-755F-DF42-B0CE-7FB3F1B592F9}">
      <dgm:prSet/>
      <dgm:spPr/>
      <dgm:t>
        <a:bodyPr/>
        <a:lstStyle/>
        <a:p>
          <a:endParaRPr lang="tr-TR"/>
        </a:p>
      </dgm:t>
    </dgm:pt>
    <dgm:pt modelId="{39EE8C01-F5DE-964B-88CF-EF40DF664003}" type="pres">
      <dgm:prSet presAssocID="{52EE15E8-7612-154A-A1DD-1E728863F610}" presName="linear" presStyleCnt="0">
        <dgm:presLayoutVars>
          <dgm:animLvl val="lvl"/>
          <dgm:resizeHandles val="exact"/>
        </dgm:presLayoutVars>
      </dgm:prSet>
      <dgm:spPr/>
    </dgm:pt>
    <dgm:pt modelId="{61E48F7F-6FD3-B340-B2C7-AA782D0A27B0}" type="pres">
      <dgm:prSet presAssocID="{F032AD7F-B9B8-3944-917F-79AB7E82B7DE}" presName="parentText" presStyleLbl="node1" presStyleIdx="0" presStyleCnt="2">
        <dgm:presLayoutVars>
          <dgm:chMax val="0"/>
          <dgm:bulletEnabled val="1"/>
        </dgm:presLayoutVars>
      </dgm:prSet>
      <dgm:spPr/>
    </dgm:pt>
    <dgm:pt modelId="{094CCA2A-E704-6D40-A488-9A733002C1A9}" type="pres">
      <dgm:prSet presAssocID="{51F6EE6F-5BB2-6C43-821E-01EE77BB5EE8}" presName="spacer" presStyleCnt="0"/>
      <dgm:spPr/>
    </dgm:pt>
    <dgm:pt modelId="{E9F54299-AA5A-224D-B98A-CE6E6F1AF98D}" type="pres">
      <dgm:prSet presAssocID="{FB63C33E-D774-9C4C-922F-58A197BDA991}" presName="parentText" presStyleLbl="node1" presStyleIdx="1" presStyleCnt="2">
        <dgm:presLayoutVars>
          <dgm:chMax val="0"/>
          <dgm:bulletEnabled val="1"/>
        </dgm:presLayoutVars>
      </dgm:prSet>
      <dgm:spPr/>
    </dgm:pt>
    <dgm:pt modelId="{6362141C-7D42-3D4F-A86F-B874D8D090B8}" type="pres">
      <dgm:prSet presAssocID="{FB63C33E-D774-9C4C-922F-58A197BDA991}" presName="childText" presStyleLbl="revTx" presStyleIdx="0" presStyleCnt="1">
        <dgm:presLayoutVars>
          <dgm:bulletEnabled val="1"/>
        </dgm:presLayoutVars>
      </dgm:prSet>
      <dgm:spPr/>
    </dgm:pt>
  </dgm:ptLst>
  <dgm:cxnLst>
    <dgm:cxn modelId="{7E68BE0D-D1AF-E848-A6CD-44EA44742EF8}" type="presOf" srcId="{552F054A-30E0-7744-8209-02B6081AFA23}" destId="{6362141C-7D42-3D4F-A86F-B874D8D090B8}" srcOrd="0" destOrd="3" presId="urn:microsoft.com/office/officeart/2005/8/layout/vList2"/>
    <dgm:cxn modelId="{0E47341B-FC2D-584D-A98C-45F682A8BC85}" srcId="{FB63C33E-D774-9C4C-922F-58A197BDA991}" destId="{552F054A-30E0-7744-8209-02B6081AFA23}" srcOrd="3" destOrd="0" parTransId="{45759F44-AE1E-3A41-9FA6-E58C8E7C740B}" sibTransId="{BB2A71B1-01E9-084B-A6DC-AB4BE0AEE180}"/>
    <dgm:cxn modelId="{DCDD6C2D-B712-D846-8835-0CD1A61F8F07}" srcId="{FB63C33E-D774-9C4C-922F-58A197BDA991}" destId="{1363E25A-9B55-9A49-9C35-176F9406322A}" srcOrd="0" destOrd="0" parTransId="{373C6222-DAF0-7542-B9C8-11FEB410A4A3}" sibTransId="{F0E578CE-400A-594C-9B99-3FE022CA5B0B}"/>
    <dgm:cxn modelId="{7919D82E-432F-7349-B115-E59DCDBD075D}" type="presOf" srcId="{52EE15E8-7612-154A-A1DD-1E728863F610}" destId="{39EE8C01-F5DE-964B-88CF-EF40DF664003}" srcOrd="0" destOrd="0" presId="urn:microsoft.com/office/officeart/2005/8/layout/vList2"/>
    <dgm:cxn modelId="{0AE3035A-F81C-034C-80C9-72998AAB9A27}" type="presOf" srcId="{1363E25A-9B55-9A49-9C35-176F9406322A}" destId="{6362141C-7D42-3D4F-A86F-B874D8D090B8}" srcOrd="0" destOrd="0" presId="urn:microsoft.com/office/officeart/2005/8/layout/vList2"/>
    <dgm:cxn modelId="{FD60E05B-AD69-6247-8777-E4D313542814}" type="presOf" srcId="{24B03082-1774-A843-ACC0-60131D439355}" destId="{6362141C-7D42-3D4F-A86F-B874D8D090B8}" srcOrd="0" destOrd="4" presId="urn:microsoft.com/office/officeart/2005/8/layout/vList2"/>
    <dgm:cxn modelId="{EBB1F862-C27E-214D-B039-9BCA908F9AD8}" srcId="{52EE15E8-7612-154A-A1DD-1E728863F610}" destId="{F032AD7F-B9B8-3944-917F-79AB7E82B7DE}" srcOrd="0" destOrd="0" parTransId="{16BD6590-9005-9242-9937-0B375C3543B1}" sibTransId="{51F6EE6F-5BB2-6C43-821E-01EE77BB5EE8}"/>
    <dgm:cxn modelId="{2D2EED7A-755F-DF42-B0CE-7FB3F1B592F9}" srcId="{FB63C33E-D774-9C4C-922F-58A197BDA991}" destId="{24B03082-1774-A843-ACC0-60131D439355}" srcOrd="4" destOrd="0" parTransId="{B15A24AE-A938-0746-BB25-E35EBD42C927}" sibTransId="{A0386D4C-366D-4746-B39B-0B4A85A7A418}"/>
    <dgm:cxn modelId="{A600797C-C6F7-F740-9341-36509F866A29}" type="presOf" srcId="{FB63C33E-D774-9C4C-922F-58A197BDA991}" destId="{E9F54299-AA5A-224D-B98A-CE6E6F1AF98D}" srcOrd="0" destOrd="0" presId="urn:microsoft.com/office/officeart/2005/8/layout/vList2"/>
    <dgm:cxn modelId="{B36EB482-AE2B-FA4B-B71C-1459FD7C90B4}" type="presOf" srcId="{D59199AA-5A44-CE43-B88C-3EB558003F19}" destId="{6362141C-7D42-3D4F-A86F-B874D8D090B8}" srcOrd="0" destOrd="1" presId="urn:microsoft.com/office/officeart/2005/8/layout/vList2"/>
    <dgm:cxn modelId="{A2D6F99D-529F-0744-A664-30BCE328F279}" srcId="{FB63C33E-D774-9C4C-922F-58A197BDA991}" destId="{B0820FCF-D87E-CB41-ABED-53556E6A9091}" srcOrd="2" destOrd="0" parTransId="{6DD7663A-0950-604B-BD7B-E5161B7724FB}" sibTransId="{3FC534C5-2345-4949-AF9B-B7F1AC7217B0}"/>
    <dgm:cxn modelId="{467A80B6-9141-A346-A4B5-62F9F793951C}" srcId="{52EE15E8-7612-154A-A1DD-1E728863F610}" destId="{FB63C33E-D774-9C4C-922F-58A197BDA991}" srcOrd="1" destOrd="0" parTransId="{6E8A3821-B140-0A49-8B39-BE2AB3A4BB86}" sibTransId="{550F32C1-CBBD-4848-A705-AD5A7639D86D}"/>
    <dgm:cxn modelId="{AEEA59C3-09C3-C14D-9CF8-D60DD8B81B34}" type="presOf" srcId="{F032AD7F-B9B8-3944-917F-79AB7E82B7DE}" destId="{61E48F7F-6FD3-B340-B2C7-AA782D0A27B0}" srcOrd="0" destOrd="0" presId="urn:microsoft.com/office/officeart/2005/8/layout/vList2"/>
    <dgm:cxn modelId="{EEB3B4C5-E1A7-764D-9DEC-631A9FF87ACF}" srcId="{FB63C33E-D774-9C4C-922F-58A197BDA991}" destId="{D59199AA-5A44-CE43-B88C-3EB558003F19}" srcOrd="1" destOrd="0" parTransId="{517FB25D-6D74-D448-AE90-2A9B411E23EB}" sibTransId="{2AD84E85-7B4B-BF49-92A2-DA4C0C3DA6B1}"/>
    <dgm:cxn modelId="{40A352E5-7F1B-DB41-A332-985C3D6AE6A6}" type="presOf" srcId="{B0820FCF-D87E-CB41-ABED-53556E6A9091}" destId="{6362141C-7D42-3D4F-A86F-B874D8D090B8}" srcOrd="0" destOrd="2" presId="urn:microsoft.com/office/officeart/2005/8/layout/vList2"/>
    <dgm:cxn modelId="{6CFDD750-58C3-AB43-9494-75450C5AC092}" type="presParOf" srcId="{39EE8C01-F5DE-964B-88CF-EF40DF664003}" destId="{61E48F7F-6FD3-B340-B2C7-AA782D0A27B0}" srcOrd="0" destOrd="0" presId="urn:microsoft.com/office/officeart/2005/8/layout/vList2"/>
    <dgm:cxn modelId="{1A7B464F-9023-9943-A317-ECAE195CBB73}" type="presParOf" srcId="{39EE8C01-F5DE-964B-88CF-EF40DF664003}" destId="{094CCA2A-E704-6D40-A488-9A733002C1A9}" srcOrd="1" destOrd="0" presId="urn:microsoft.com/office/officeart/2005/8/layout/vList2"/>
    <dgm:cxn modelId="{195E0B1D-1B88-BB4B-8C21-2671C29B3916}" type="presParOf" srcId="{39EE8C01-F5DE-964B-88CF-EF40DF664003}" destId="{E9F54299-AA5A-224D-B98A-CE6E6F1AF98D}" srcOrd="2" destOrd="0" presId="urn:microsoft.com/office/officeart/2005/8/layout/vList2"/>
    <dgm:cxn modelId="{17AB9834-B145-034E-B013-627E43F595B4}" type="presParOf" srcId="{39EE8C01-F5DE-964B-88CF-EF40DF664003}" destId="{6362141C-7D42-3D4F-A86F-B874D8D090B8}"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8A51C2D-BF44-477C-9DC7-FB094DEDB98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703C9F-2E64-4D26-ADA6-56794D06EBA9}">
      <dgm:prSet/>
      <dgm:spPr/>
      <dgm:t>
        <a:bodyPr/>
        <a:lstStyle/>
        <a:p>
          <a:r>
            <a:rPr lang="tr-TR"/>
            <a:t>• Merak</a:t>
          </a:r>
          <a:endParaRPr lang="en-US"/>
        </a:p>
      </dgm:t>
    </dgm:pt>
    <dgm:pt modelId="{C6D7BD2C-EFF4-4138-ACB6-577FC0119EAB}" type="parTrans" cxnId="{1BF41501-4105-4A94-9833-22E8454E824E}">
      <dgm:prSet/>
      <dgm:spPr/>
      <dgm:t>
        <a:bodyPr/>
        <a:lstStyle/>
        <a:p>
          <a:endParaRPr lang="en-US"/>
        </a:p>
      </dgm:t>
    </dgm:pt>
    <dgm:pt modelId="{84481CA8-8A08-49A9-AFD1-323F0BA0A9F7}" type="sibTrans" cxnId="{1BF41501-4105-4A94-9833-22E8454E824E}">
      <dgm:prSet/>
      <dgm:spPr/>
      <dgm:t>
        <a:bodyPr/>
        <a:lstStyle/>
        <a:p>
          <a:endParaRPr lang="en-US"/>
        </a:p>
      </dgm:t>
    </dgm:pt>
    <dgm:pt modelId="{73583A54-66F9-4DEA-87CD-EF1D0A5E33AC}">
      <dgm:prSet/>
      <dgm:spPr/>
      <dgm:t>
        <a:bodyPr/>
        <a:lstStyle/>
        <a:p>
          <a:r>
            <a:rPr lang="tr-TR"/>
            <a:t>• Hayal gücü</a:t>
          </a:r>
          <a:endParaRPr lang="en-US"/>
        </a:p>
      </dgm:t>
    </dgm:pt>
    <dgm:pt modelId="{BFA33DBB-C913-4958-ACAA-F8A85CFE6AE4}" type="parTrans" cxnId="{5FAF1731-8D4E-4893-BBBD-4FC67422C25E}">
      <dgm:prSet/>
      <dgm:spPr/>
      <dgm:t>
        <a:bodyPr/>
        <a:lstStyle/>
        <a:p>
          <a:endParaRPr lang="en-US"/>
        </a:p>
      </dgm:t>
    </dgm:pt>
    <dgm:pt modelId="{55117AC0-14FC-4BC8-B07E-CBA299806459}" type="sibTrans" cxnId="{5FAF1731-8D4E-4893-BBBD-4FC67422C25E}">
      <dgm:prSet/>
      <dgm:spPr/>
      <dgm:t>
        <a:bodyPr/>
        <a:lstStyle/>
        <a:p>
          <a:endParaRPr lang="en-US"/>
        </a:p>
      </dgm:t>
    </dgm:pt>
    <dgm:pt modelId="{835BFA61-C422-45F4-8A5C-D09F6B163097}">
      <dgm:prSet/>
      <dgm:spPr/>
      <dgm:t>
        <a:bodyPr/>
        <a:lstStyle/>
        <a:p>
          <a:r>
            <a:rPr lang="tr-TR"/>
            <a:t>• Farklı</a:t>
          </a:r>
          <a:endParaRPr lang="en-US"/>
        </a:p>
      </dgm:t>
    </dgm:pt>
    <dgm:pt modelId="{B0403D20-0F54-4E62-A6AB-8FCC7989B487}" type="parTrans" cxnId="{7CDD30E6-3D60-4C3D-9EE9-7E8D2A83F336}">
      <dgm:prSet/>
      <dgm:spPr/>
      <dgm:t>
        <a:bodyPr/>
        <a:lstStyle/>
        <a:p>
          <a:endParaRPr lang="en-US"/>
        </a:p>
      </dgm:t>
    </dgm:pt>
    <dgm:pt modelId="{CDFDBA5D-D763-4AE4-A0E4-84D5555FDD8D}" type="sibTrans" cxnId="{7CDD30E6-3D60-4C3D-9EE9-7E8D2A83F336}">
      <dgm:prSet/>
      <dgm:spPr/>
      <dgm:t>
        <a:bodyPr/>
        <a:lstStyle/>
        <a:p>
          <a:endParaRPr lang="en-US"/>
        </a:p>
      </dgm:t>
    </dgm:pt>
    <dgm:pt modelId="{C189E669-E195-4586-B3BB-4262150ADAEC}">
      <dgm:prSet/>
      <dgm:spPr/>
      <dgm:t>
        <a:bodyPr/>
        <a:lstStyle/>
        <a:p>
          <a:r>
            <a:rPr lang="tr-TR"/>
            <a:t>• Girişimci</a:t>
          </a:r>
          <a:endParaRPr lang="en-US"/>
        </a:p>
      </dgm:t>
    </dgm:pt>
    <dgm:pt modelId="{72482CA7-A74F-4C82-8290-4C77D07569E2}" type="parTrans" cxnId="{77BDB9A3-2A2A-45C3-B273-A57EE145F799}">
      <dgm:prSet/>
      <dgm:spPr/>
      <dgm:t>
        <a:bodyPr/>
        <a:lstStyle/>
        <a:p>
          <a:endParaRPr lang="en-US"/>
        </a:p>
      </dgm:t>
    </dgm:pt>
    <dgm:pt modelId="{520AD208-C3F8-417B-BA5B-65EEAD40DF9D}" type="sibTrans" cxnId="{77BDB9A3-2A2A-45C3-B273-A57EE145F799}">
      <dgm:prSet/>
      <dgm:spPr/>
      <dgm:t>
        <a:bodyPr/>
        <a:lstStyle/>
        <a:p>
          <a:endParaRPr lang="en-US"/>
        </a:p>
      </dgm:t>
    </dgm:pt>
    <dgm:pt modelId="{5E79E78E-99FA-4964-AAB0-017920A607F5}">
      <dgm:prSet/>
      <dgm:spPr/>
      <dgm:t>
        <a:bodyPr/>
        <a:lstStyle/>
        <a:p>
          <a:r>
            <a:rPr lang="tr-TR"/>
            <a:t>• Güçlü sezgi</a:t>
          </a:r>
          <a:endParaRPr lang="en-US"/>
        </a:p>
      </dgm:t>
    </dgm:pt>
    <dgm:pt modelId="{BCBF1970-B1C6-4539-9F47-B73FCB2A9195}" type="parTrans" cxnId="{6E2E5941-287F-4D2B-884C-C8543B3A92AA}">
      <dgm:prSet/>
      <dgm:spPr/>
      <dgm:t>
        <a:bodyPr/>
        <a:lstStyle/>
        <a:p>
          <a:endParaRPr lang="en-US"/>
        </a:p>
      </dgm:t>
    </dgm:pt>
    <dgm:pt modelId="{31B97CF2-AC5B-4CED-A6A4-52700783EE34}" type="sibTrans" cxnId="{6E2E5941-287F-4D2B-884C-C8543B3A92AA}">
      <dgm:prSet/>
      <dgm:spPr/>
      <dgm:t>
        <a:bodyPr/>
        <a:lstStyle/>
        <a:p>
          <a:endParaRPr lang="en-US"/>
        </a:p>
      </dgm:t>
    </dgm:pt>
    <dgm:pt modelId="{7138F4F3-2C8E-4B0F-BF7D-2EF4380D0919}">
      <dgm:prSet/>
      <dgm:spPr/>
      <dgm:t>
        <a:bodyPr/>
        <a:lstStyle/>
        <a:p>
          <a:r>
            <a:rPr lang="tr-TR" dirty="0"/>
            <a:t>• Risk alabilen</a:t>
          </a:r>
          <a:endParaRPr lang="en-US" dirty="0"/>
        </a:p>
      </dgm:t>
    </dgm:pt>
    <dgm:pt modelId="{28869E39-7192-4342-995B-36772B2BD7C1}" type="parTrans" cxnId="{ACDFCBB0-2624-490E-BBDA-2065C63C7315}">
      <dgm:prSet/>
      <dgm:spPr/>
      <dgm:t>
        <a:bodyPr/>
        <a:lstStyle/>
        <a:p>
          <a:endParaRPr lang="en-US"/>
        </a:p>
      </dgm:t>
    </dgm:pt>
    <dgm:pt modelId="{7BF3DAF9-D844-4E85-9738-3D45AD751CEF}" type="sibTrans" cxnId="{ACDFCBB0-2624-490E-BBDA-2065C63C7315}">
      <dgm:prSet/>
      <dgm:spPr/>
      <dgm:t>
        <a:bodyPr/>
        <a:lstStyle/>
        <a:p>
          <a:endParaRPr lang="en-US"/>
        </a:p>
      </dgm:t>
    </dgm:pt>
    <dgm:pt modelId="{17CFE083-65A3-417E-B5ED-FFD6FC8A2280}">
      <dgm:prSet/>
      <dgm:spPr/>
      <dgm:t>
        <a:bodyPr/>
        <a:lstStyle/>
        <a:p>
          <a:r>
            <a:rPr lang="tr-TR"/>
            <a:t>• Kuşkucu olma</a:t>
          </a:r>
          <a:endParaRPr lang="en-US"/>
        </a:p>
      </dgm:t>
    </dgm:pt>
    <dgm:pt modelId="{C0C6B32D-85F5-4CCE-854D-1A6FE4D9C0CD}" type="parTrans" cxnId="{AFD2B1AB-BBEC-4F10-9471-2D446DF206DE}">
      <dgm:prSet/>
      <dgm:spPr/>
      <dgm:t>
        <a:bodyPr/>
        <a:lstStyle/>
        <a:p>
          <a:endParaRPr lang="en-US"/>
        </a:p>
      </dgm:t>
    </dgm:pt>
    <dgm:pt modelId="{154E9159-4D04-44F0-A039-2D91C05E9F42}" type="sibTrans" cxnId="{AFD2B1AB-BBEC-4F10-9471-2D446DF206DE}">
      <dgm:prSet/>
      <dgm:spPr/>
      <dgm:t>
        <a:bodyPr/>
        <a:lstStyle/>
        <a:p>
          <a:endParaRPr lang="en-US"/>
        </a:p>
      </dgm:t>
    </dgm:pt>
    <dgm:pt modelId="{8525B588-4300-476D-9101-5BFC6D5101B4}">
      <dgm:prSet/>
      <dgm:spPr/>
      <dgm:t>
        <a:bodyPr/>
        <a:lstStyle/>
        <a:p>
          <a:r>
            <a:rPr lang="tr-TR"/>
            <a:t>• Özgünlük</a:t>
          </a:r>
          <a:endParaRPr lang="en-US"/>
        </a:p>
      </dgm:t>
    </dgm:pt>
    <dgm:pt modelId="{0784EC9C-7949-4F53-BB54-49A1990D2765}" type="parTrans" cxnId="{32ECACDD-EBD1-4711-8CDA-CED1741ED779}">
      <dgm:prSet/>
      <dgm:spPr/>
      <dgm:t>
        <a:bodyPr/>
        <a:lstStyle/>
        <a:p>
          <a:endParaRPr lang="en-US"/>
        </a:p>
      </dgm:t>
    </dgm:pt>
    <dgm:pt modelId="{7BF4F4CC-CEA1-4411-90FF-E3E4AB475635}" type="sibTrans" cxnId="{32ECACDD-EBD1-4711-8CDA-CED1741ED779}">
      <dgm:prSet/>
      <dgm:spPr/>
      <dgm:t>
        <a:bodyPr/>
        <a:lstStyle/>
        <a:p>
          <a:endParaRPr lang="en-US"/>
        </a:p>
      </dgm:t>
    </dgm:pt>
    <dgm:pt modelId="{F4F7D29E-4CC7-4305-A41D-EEFA843C1417}">
      <dgm:prSet/>
      <dgm:spPr/>
      <dgm:t>
        <a:bodyPr/>
        <a:lstStyle/>
        <a:p>
          <a:r>
            <a:rPr lang="tr-TR"/>
            <a:t>Olumlu benlik algısı</a:t>
          </a:r>
          <a:endParaRPr lang="en-US"/>
        </a:p>
      </dgm:t>
    </dgm:pt>
    <dgm:pt modelId="{6BFBCE95-66FE-4B83-84FC-0C15C69E60CF}" type="parTrans" cxnId="{5614A622-F534-4815-82B7-DFCF43564AAB}">
      <dgm:prSet/>
      <dgm:spPr/>
      <dgm:t>
        <a:bodyPr/>
        <a:lstStyle/>
        <a:p>
          <a:endParaRPr lang="en-US"/>
        </a:p>
      </dgm:t>
    </dgm:pt>
    <dgm:pt modelId="{67CA249C-A8F9-4E47-98C6-0E374E83760E}" type="sibTrans" cxnId="{5614A622-F534-4815-82B7-DFCF43564AAB}">
      <dgm:prSet/>
      <dgm:spPr/>
      <dgm:t>
        <a:bodyPr/>
        <a:lstStyle/>
        <a:p>
          <a:endParaRPr lang="en-US"/>
        </a:p>
      </dgm:t>
    </dgm:pt>
    <dgm:pt modelId="{C9D5D94C-4666-425B-A0DE-CF83B73CCF40}">
      <dgm:prSet/>
      <dgm:spPr/>
      <dgm:t>
        <a:bodyPr/>
        <a:lstStyle/>
        <a:p>
          <a:r>
            <a:rPr lang="tr-TR" dirty="0"/>
            <a:t>• Sıra dışı bağlantılar kuran</a:t>
          </a:r>
          <a:endParaRPr lang="en-US" dirty="0"/>
        </a:p>
      </dgm:t>
    </dgm:pt>
    <dgm:pt modelId="{6FFB981C-60A7-44DD-AFE9-7DCC726FC43E}" type="parTrans" cxnId="{C49DC686-A7BA-4440-94AA-D30EC38A3C86}">
      <dgm:prSet/>
      <dgm:spPr/>
      <dgm:t>
        <a:bodyPr/>
        <a:lstStyle/>
        <a:p>
          <a:endParaRPr lang="en-US"/>
        </a:p>
      </dgm:t>
    </dgm:pt>
    <dgm:pt modelId="{FDDFB6A4-E9F2-487C-AB4B-1B3BBA5EE7F8}" type="sibTrans" cxnId="{C49DC686-A7BA-4440-94AA-D30EC38A3C86}">
      <dgm:prSet/>
      <dgm:spPr/>
      <dgm:t>
        <a:bodyPr/>
        <a:lstStyle/>
        <a:p>
          <a:endParaRPr lang="en-US"/>
        </a:p>
      </dgm:t>
    </dgm:pt>
    <dgm:pt modelId="{AF78FEDA-3698-42BB-AD08-8583EEA05AB5}">
      <dgm:prSet/>
      <dgm:spPr/>
      <dgm:t>
        <a:bodyPr/>
        <a:lstStyle/>
        <a:p>
          <a:r>
            <a:rPr lang="tr-TR"/>
            <a:t>• Sorgulayan</a:t>
          </a:r>
          <a:endParaRPr lang="en-US"/>
        </a:p>
      </dgm:t>
    </dgm:pt>
    <dgm:pt modelId="{DD80C805-D497-4130-8CE8-70412E49256B}" type="parTrans" cxnId="{1C0F476E-E039-4CF2-A3FB-0C47DC117ED2}">
      <dgm:prSet/>
      <dgm:spPr/>
      <dgm:t>
        <a:bodyPr/>
        <a:lstStyle/>
        <a:p>
          <a:endParaRPr lang="en-US"/>
        </a:p>
      </dgm:t>
    </dgm:pt>
    <dgm:pt modelId="{C5B71297-D5B8-4918-A05F-6B8153EB813E}" type="sibTrans" cxnId="{1C0F476E-E039-4CF2-A3FB-0C47DC117ED2}">
      <dgm:prSet/>
      <dgm:spPr/>
      <dgm:t>
        <a:bodyPr/>
        <a:lstStyle/>
        <a:p>
          <a:endParaRPr lang="en-US"/>
        </a:p>
      </dgm:t>
    </dgm:pt>
    <dgm:pt modelId="{CF550EA0-90AE-4E66-8985-1E910C6649D5}">
      <dgm:prSet/>
      <dgm:spPr/>
      <dgm:t>
        <a:bodyPr/>
        <a:lstStyle/>
        <a:p>
          <a:r>
            <a:rPr lang="tr-TR" dirty="0"/>
            <a:t>• Empati kurabilen</a:t>
          </a:r>
          <a:endParaRPr lang="en-US" dirty="0"/>
        </a:p>
      </dgm:t>
    </dgm:pt>
    <dgm:pt modelId="{1779127A-8257-43B8-A647-6E65BACE10EF}" type="parTrans" cxnId="{E81CF4C6-A967-47A0-94F9-D4C372A68CC8}">
      <dgm:prSet/>
      <dgm:spPr/>
      <dgm:t>
        <a:bodyPr/>
        <a:lstStyle/>
        <a:p>
          <a:endParaRPr lang="en-US"/>
        </a:p>
      </dgm:t>
    </dgm:pt>
    <dgm:pt modelId="{C1BCF463-0A22-4723-9FC5-C1CFAE773058}" type="sibTrans" cxnId="{E81CF4C6-A967-47A0-94F9-D4C372A68CC8}">
      <dgm:prSet/>
      <dgm:spPr/>
      <dgm:t>
        <a:bodyPr/>
        <a:lstStyle/>
        <a:p>
          <a:endParaRPr lang="en-US"/>
        </a:p>
      </dgm:t>
    </dgm:pt>
    <dgm:pt modelId="{12A0D9B2-9346-4AFB-952D-98C692FC4879}">
      <dgm:prSet/>
      <dgm:spPr/>
      <dgm:t>
        <a:bodyPr/>
        <a:lstStyle/>
        <a:p>
          <a:r>
            <a:rPr lang="tr-TR" dirty="0"/>
            <a:t>• Odaklanabilen</a:t>
          </a:r>
          <a:endParaRPr lang="en-US" dirty="0"/>
        </a:p>
      </dgm:t>
    </dgm:pt>
    <dgm:pt modelId="{7B63C903-5E13-4B93-A462-A86367B8A724}" type="parTrans" cxnId="{D5D41DC8-4BB7-40DB-B492-8E6A89CA61D1}">
      <dgm:prSet/>
      <dgm:spPr/>
      <dgm:t>
        <a:bodyPr/>
        <a:lstStyle/>
        <a:p>
          <a:endParaRPr lang="en-US"/>
        </a:p>
      </dgm:t>
    </dgm:pt>
    <dgm:pt modelId="{54218C01-12B5-4D44-A9EF-2369BD946B84}" type="sibTrans" cxnId="{D5D41DC8-4BB7-40DB-B492-8E6A89CA61D1}">
      <dgm:prSet/>
      <dgm:spPr/>
      <dgm:t>
        <a:bodyPr/>
        <a:lstStyle/>
        <a:p>
          <a:endParaRPr lang="en-US"/>
        </a:p>
      </dgm:t>
    </dgm:pt>
    <dgm:pt modelId="{693B4129-13BA-47CF-B798-050059E58A24}">
      <dgm:prSet/>
      <dgm:spPr/>
      <dgm:t>
        <a:bodyPr/>
        <a:lstStyle/>
        <a:p>
          <a:r>
            <a:rPr lang="tr-TR" dirty="0"/>
            <a:t>• Bütün ve parça arasında farkı görebilen</a:t>
          </a:r>
          <a:endParaRPr lang="en-US" dirty="0"/>
        </a:p>
      </dgm:t>
    </dgm:pt>
    <dgm:pt modelId="{C886E7FD-27DB-415A-9F86-DB8626C17F02}" type="parTrans" cxnId="{4FA33EC2-2FEC-4DB1-9087-B658DFA06F53}">
      <dgm:prSet/>
      <dgm:spPr/>
      <dgm:t>
        <a:bodyPr/>
        <a:lstStyle/>
        <a:p>
          <a:endParaRPr lang="en-US"/>
        </a:p>
      </dgm:t>
    </dgm:pt>
    <dgm:pt modelId="{F25AEFF8-0165-4E86-A59A-2BD826EE1797}" type="sibTrans" cxnId="{4FA33EC2-2FEC-4DB1-9087-B658DFA06F53}">
      <dgm:prSet/>
      <dgm:spPr/>
      <dgm:t>
        <a:bodyPr/>
        <a:lstStyle/>
        <a:p>
          <a:endParaRPr lang="en-US"/>
        </a:p>
      </dgm:t>
    </dgm:pt>
    <dgm:pt modelId="{8F55F53C-C6AD-BC42-92CB-031C9F4EF8B0}" type="pres">
      <dgm:prSet presAssocID="{D8A51C2D-BF44-477C-9DC7-FB094DEDB98E}" presName="diagram" presStyleCnt="0">
        <dgm:presLayoutVars>
          <dgm:dir/>
          <dgm:resizeHandles val="exact"/>
        </dgm:presLayoutVars>
      </dgm:prSet>
      <dgm:spPr/>
    </dgm:pt>
    <dgm:pt modelId="{D7E84FC1-239C-814B-8026-0471CCCAB023}" type="pres">
      <dgm:prSet presAssocID="{F9703C9F-2E64-4D26-ADA6-56794D06EBA9}" presName="node" presStyleLbl="node1" presStyleIdx="0" presStyleCnt="14">
        <dgm:presLayoutVars>
          <dgm:bulletEnabled val="1"/>
        </dgm:presLayoutVars>
      </dgm:prSet>
      <dgm:spPr/>
    </dgm:pt>
    <dgm:pt modelId="{2A38E6E9-083A-514D-A965-0CDB3A37DC59}" type="pres">
      <dgm:prSet presAssocID="{84481CA8-8A08-49A9-AFD1-323F0BA0A9F7}" presName="sibTrans" presStyleCnt="0"/>
      <dgm:spPr/>
    </dgm:pt>
    <dgm:pt modelId="{A20821B9-D5EF-AE48-A1D6-FF8E9387C3DD}" type="pres">
      <dgm:prSet presAssocID="{73583A54-66F9-4DEA-87CD-EF1D0A5E33AC}" presName="node" presStyleLbl="node1" presStyleIdx="1" presStyleCnt="14">
        <dgm:presLayoutVars>
          <dgm:bulletEnabled val="1"/>
        </dgm:presLayoutVars>
      </dgm:prSet>
      <dgm:spPr/>
    </dgm:pt>
    <dgm:pt modelId="{AE0AF417-6BC3-9E42-A3A9-F010533C5F6B}" type="pres">
      <dgm:prSet presAssocID="{55117AC0-14FC-4BC8-B07E-CBA299806459}" presName="sibTrans" presStyleCnt="0"/>
      <dgm:spPr/>
    </dgm:pt>
    <dgm:pt modelId="{603DFF26-89B6-E546-AB39-C24D07FFA171}" type="pres">
      <dgm:prSet presAssocID="{835BFA61-C422-45F4-8A5C-D09F6B163097}" presName="node" presStyleLbl="node1" presStyleIdx="2" presStyleCnt="14">
        <dgm:presLayoutVars>
          <dgm:bulletEnabled val="1"/>
        </dgm:presLayoutVars>
      </dgm:prSet>
      <dgm:spPr/>
    </dgm:pt>
    <dgm:pt modelId="{A4AA693C-079B-F84E-BDE5-D115F72885CA}" type="pres">
      <dgm:prSet presAssocID="{CDFDBA5D-D763-4AE4-A0E4-84D5555FDD8D}" presName="sibTrans" presStyleCnt="0"/>
      <dgm:spPr/>
    </dgm:pt>
    <dgm:pt modelId="{74C4E08A-EB54-E14A-A90B-C40C75F35C85}" type="pres">
      <dgm:prSet presAssocID="{C189E669-E195-4586-B3BB-4262150ADAEC}" presName="node" presStyleLbl="node1" presStyleIdx="3" presStyleCnt="14">
        <dgm:presLayoutVars>
          <dgm:bulletEnabled val="1"/>
        </dgm:presLayoutVars>
      </dgm:prSet>
      <dgm:spPr/>
    </dgm:pt>
    <dgm:pt modelId="{27082F83-5640-7C49-90AE-AB7FA3EA44DF}" type="pres">
      <dgm:prSet presAssocID="{520AD208-C3F8-417B-BA5B-65EEAD40DF9D}" presName="sibTrans" presStyleCnt="0"/>
      <dgm:spPr/>
    </dgm:pt>
    <dgm:pt modelId="{851A32F0-72D0-964C-9CF0-B72495FEC0A7}" type="pres">
      <dgm:prSet presAssocID="{5E79E78E-99FA-4964-AAB0-017920A607F5}" presName="node" presStyleLbl="node1" presStyleIdx="4" presStyleCnt="14">
        <dgm:presLayoutVars>
          <dgm:bulletEnabled val="1"/>
        </dgm:presLayoutVars>
      </dgm:prSet>
      <dgm:spPr/>
    </dgm:pt>
    <dgm:pt modelId="{E3F420B9-7DEB-1746-96E7-02F9B2197BA6}" type="pres">
      <dgm:prSet presAssocID="{31B97CF2-AC5B-4CED-A6A4-52700783EE34}" presName="sibTrans" presStyleCnt="0"/>
      <dgm:spPr/>
    </dgm:pt>
    <dgm:pt modelId="{6FE18EEF-C8D3-BB4F-A0F0-B55AC02E827D}" type="pres">
      <dgm:prSet presAssocID="{7138F4F3-2C8E-4B0F-BF7D-2EF4380D0919}" presName="node" presStyleLbl="node1" presStyleIdx="5" presStyleCnt="14">
        <dgm:presLayoutVars>
          <dgm:bulletEnabled val="1"/>
        </dgm:presLayoutVars>
      </dgm:prSet>
      <dgm:spPr/>
    </dgm:pt>
    <dgm:pt modelId="{7993D73D-9228-2F44-AF7C-9C7E22C7D347}" type="pres">
      <dgm:prSet presAssocID="{7BF3DAF9-D844-4E85-9738-3D45AD751CEF}" presName="sibTrans" presStyleCnt="0"/>
      <dgm:spPr/>
    </dgm:pt>
    <dgm:pt modelId="{EC1EEFDD-F43F-564C-92F4-4E8044421647}" type="pres">
      <dgm:prSet presAssocID="{17CFE083-65A3-417E-B5ED-FFD6FC8A2280}" presName="node" presStyleLbl="node1" presStyleIdx="6" presStyleCnt="14">
        <dgm:presLayoutVars>
          <dgm:bulletEnabled val="1"/>
        </dgm:presLayoutVars>
      </dgm:prSet>
      <dgm:spPr/>
    </dgm:pt>
    <dgm:pt modelId="{A461B520-334C-1144-8B1F-401A9E2E865E}" type="pres">
      <dgm:prSet presAssocID="{154E9159-4D04-44F0-A039-2D91C05E9F42}" presName="sibTrans" presStyleCnt="0"/>
      <dgm:spPr/>
    </dgm:pt>
    <dgm:pt modelId="{FD675BF6-FD31-AE4E-B946-900A044DDB72}" type="pres">
      <dgm:prSet presAssocID="{8525B588-4300-476D-9101-5BFC6D5101B4}" presName="node" presStyleLbl="node1" presStyleIdx="7" presStyleCnt="14">
        <dgm:presLayoutVars>
          <dgm:bulletEnabled val="1"/>
        </dgm:presLayoutVars>
      </dgm:prSet>
      <dgm:spPr/>
    </dgm:pt>
    <dgm:pt modelId="{F401F1C4-7591-4043-8F9D-93EAD020B413}" type="pres">
      <dgm:prSet presAssocID="{7BF4F4CC-CEA1-4411-90FF-E3E4AB475635}" presName="sibTrans" presStyleCnt="0"/>
      <dgm:spPr/>
    </dgm:pt>
    <dgm:pt modelId="{DE980385-37CE-E64E-A563-3A38E5FB505D}" type="pres">
      <dgm:prSet presAssocID="{F4F7D29E-4CC7-4305-A41D-EEFA843C1417}" presName="node" presStyleLbl="node1" presStyleIdx="8" presStyleCnt="14">
        <dgm:presLayoutVars>
          <dgm:bulletEnabled val="1"/>
        </dgm:presLayoutVars>
      </dgm:prSet>
      <dgm:spPr/>
    </dgm:pt>
    <dgm:pt modelId="{A510F42A-BBE3-EA49-9040-8FD20DF816A5}" type="pres">
      <dgm:prSet presAssocID="{67CA249C-A8F9-4E47-98C6-0E374E83760E}" presName="sibTrans" presStyleCnt="0"/>
      <dgm:spPr/>
    </dgm:pt>
    <dgm:pt modelId="{6FFC7431-030E-5142-846C-F40F05C31645}" type="pres">
      <dgm:prSet presAssocID="{C9D5D94C-4666-425B-A0DE-CF83B73CCF40}" presName="node" presStyleLbl="node1" presStyleIdx="9" presStyleCnt="14">
        <dgm:presLayoutVars>
          <dgm:bulletEnabled val="1"/>
        </dgm:presLayoutVars>
      </dgm:prSet>
      <dgm:spPr/>
    </dgm:pt>
    <dgm:pt modelId="{2569F378-57A4-174B-86FE-A5BB8472396C}" type="pres">
      <dgm:prSet presAssocID="{FDDFB6A4-E9F2-487C-AB4B-1B3BBA5EE7F8}" presName="sibTrans" presStyleCnt="0"/>
      <dgm:spPr/>
    </dgm:pt>
    <dgm:pt modelId="{46DAEEBA-DDE0-2149-938E-117D650720C8}" type="pres">
      <dgm:prSet presAssocID="{AF78FEDA-3698-42BB-AD08-8583EEA05AB5}" presName="node" presStyleLbl="node1" presStyleIdx="10" presStyleCnt="14">
        <dgm:presLayoutVars>
          <dgm:bulletEnabled val="1"/>
        </dgm:presLayoutVars>
      </dgm:prSet>
      <dgm:spPr/>
    </dgm:pt>
    <dgm:pt modelId="{6C6EB1B0-6983-AF4E-B888-3CD9B0CE834F}" type="pres">
      <dgm:prSet presAssocID="{C5B71297-D5B8-4918-A05F-6B8153EB813E}" presName="sibTrans" presStyleCnt="0"/>
      <dgm:spPr/>
    </dgm:pt>
    <dgm:pt modelId="{497528C5-9854-C646-827A-7756A8666C49}" type="pres">
      <dgm:prSet presAssocID="{CF550EA0-90AE-4E66-8985-1E910C6649D5}" presName="node" presStyleLbl="node1" presStyleIdx="11" presStyleCnt="14">
        <dgm:presLayoutVars>
          <dgm:bulletEnabled val="1"/>
        </dgm:presLayoutVars>
      </dgm:prSet>
      <dgm:spPr/>
    </dgm:pt>
    <dgm:pt modelId="{E4FBABAE-2FFB-5E43-86BB-F1710786B753}" type="pres">
      <dgm:prSet presAssocID="{C1BCF463-0A22-4723-9FC5-C1CFAE773058}" presName="sibTrans" presStyleCnt="0"/>
      <dgm:spPr/>
    </dgm:pt>
    <dgm:pt modelId="{F22E2D1E-F7E9-D941-9D11-8EBD16C568C8}" type="pres">
      <dgm:prSet presAssocID="{12A0D9B2-9346-4AFB-952D-98C692FC4879}" presName="node" presStyleLbl="node1" presStyleIdx="12" presStyleCnt="14">
        <dgm:presLayoutVars>
          <dgm:bulletEnabled val="1"/>
        </dgm:presLayoutVars>
      </dgm:prSet>
      <dgm:spPr/>
    </dgm:pt>
    <dgm:pt modelId="{97F61E1B-ABF3-5342-9D9E-D086AF696D47}" type="pres">
      <dgm:prSet presAssocID="{54218C01-12B5-4D44-A9EF-2369BD946B84}" presName="sibTrans" presStyleCnt="0"/>
      <dgm:spPr/>
    </dgm:pt>
    <dgm:pt modelId="{D673AF91-5BEE-4344-B07F-3F8727BB9329}" type="pres">
      <dgm:prSet presAssocID="{693B4129-13BA-47CF-B798-050059E58A24}" presName="node" presStyleLbl="node1" presStyleIdx="13" presStyleCnt="14">
        <dgm:presLayoutVars>
          <dgm:bulletEnabled val="1"/>
        </dgm:presLayoutVars>
      </dgm:prSet>
      <dgm:spPr/>
    </dgm:pt>
  </dgm:ptLst>
  <dgm:cxnLst>
    <dgm:cxn modelId="{1BF41501-4105-4A94-9833-22E8454E824E}" srcId="{D8A51C2D-BF44-477C-9DC7-FB094DEDB98E}" destId="{F9703C9F-2E64-4D26-ADA6-56794D06EBA9}" srcOrd="0" destOrd="0" parTransId="{C6D7BD2C-EFF4-4138-ACB6-577FC0119EAB}" sibTransId="{84481CA8-8A08-49A9-AFD1-323F0BA0A9F7}"/>
    <dgm:cxn modelId="{89C5410E-AF12-BE45-80CC-772EF4697A16}" type="presOf" srcId="{73583A54-66F9-4DEA-87CD-EF1D0A5E33AC}" destId="{A20821B9-D5EF-AE48-A1D6-FF8E9387C3DD}" srcOrd="0" destOrd="0" presId="urn:microsoft.com/office/officeart/2005/8/layout/default"/>
    <dgm:cxn modelId="{5614A622-F534-4815-82B7-DFCF43564AAB}" srcId="{D8A51C2D-BF44-477C-9DC7-FB094DEDB98E}" destId="{F4F7D29E-4CC7-4305-A41D-EEFA843C1417}" srcOrd="8" destOrd="0" parTransId="{6BFBCE95-66FE-4B83-84FC-0C15C69E60CF}" sibTransId="{67CA249C-A8F9-4E47-98C6-0E374E83760E}"/>
    <dgm:cxn modelId="{5FAF1731-8D4E-4893-BBBD-4FC67422C25E}" srcId="{D8A51C2D-BF44-477C-9DC7-FB094DEDB98E}" destId="{73583A54-66F9-4DEA-87CD-EF1D0A5E33AC}" srcOrd="1" destOrd="0" parTransId="{BFA33DBB-C913-4958-ACAA-F8A85CFE6AE4}" sibTransId="{55117AC0-14FC-4BC8-B07E-CBA299806459}"/>
    <dgm:cxn modelId="{6E2E5941-287F-4D2B-884C-C8543B3A92AA}" srcId="{D8A51C2D-BF44-477C-9DC7-FB094DEDB98E}" destId="{5E79E78E-99FA-4964-AAB0-017920A607F5}" srcOrd="4" destOrd="0" parTransId="{BCBF1970-B1C6-4539-9F47-B73FCB2A9195}" sibTransId="{31B97CF2-AC5B-4CED-A6A4-52700783EE34}"/>
    <dgm:cxn modelId="{E086414E-CA51-B848-9D0F-2F3CFDB9BF70}" type="presOf" srcId="{D8A51C2D-BF44-477C-9DC7-FB094DEDB98E}" destId="{8F55F53C-C6AD-BC42-92CB-031C9F4EF8B0}" srcOrd="0" destOrd="0" presId="urn:microsoft.com/office/officeart/2005/8/layout/default"/>
    <dgm:cxn modelId="{B457CC53-C219-D642-86FC-288F0CC88C2F}" type="presOf" srcId="{AF78FEDA-3698-42BB-AD08-8583EEA05AB5}" destId="{46DAEEBA-DDE0-2149-938E-117D650720C8}" srcOrd="0" destOrd="0" presId="urn:microsoft.com/office/officeart/2005/8/layout/default"/>
    <dgm:cxn modelId="{70818E5D-1729-984E-B740-5568ACEBA9BC}" type="presOf" srcId="{7138F4F3-2C8E-4B0F-BF7D-2EF4380D0919}" destId="{6FE18EEF-C8D3-BB4F-A0F0-B55AC02E827D}" srcOrd="0" destOrd="0" presId="urn:microsoft.com/office/officeart/2005/8/layout/default"/>
    <dgm:cxn modelId="{A0A8E26A-A5F6-6D4E-A021-EBAB64E28349}" type="presOf" srcId="{F4F7D29E-4CC7-4305-A41D-EEFA843C1417}" destId="{DE980385-37CE-E64E-A563-3A38E5FB505D}" srcOrd="0" destOrd="0" presId="urn:microsoft.com/office/officeart/2005/8/layout/default"/>
    <dgm:cxn modelId="{1C0F476E-E039-4CF2-A3FB-0C47DC117ED2}" srcId="{D8A51C2D-BF44-477C-9DC7-FB094DEDB98E}" destId="{AF78FEDA-3698-42BB-AD08-8583EEA05AB5}" srcOrd="10" destOrd="0" parTransId="{DD80C805-D497-4130-8CE8-70412E49256B}" sibTransId="{C5B71297-D5B8-4918-A05F-6B8153EB813E}"/>
    <dgm:cxn modelId="{C49DC686-A7BA-4440-94AA-D30EC38A3C86}" srcId="{D8A51C2D-BF44-477C-9DC7-FB094DEDB98E}" destId="{C9D5D94C-4666-425B-A0DE-CF83B73CCF40}" srcOrd="9" destOrd="0" parTransId="{6FFB981C-60A7-44DD-AFE9-7DCC726FC43E}" sibTransId="{FDDFB6A4-E9F2-487C-AB4B-1B3BBA5EE7F8}"/>
    <dgm:cxn modelId="{C308309A-F7A1-BF40-B200-4608EB9F97BA}" type="presOf" srcId="{F9703C9F-2E64-4D26-ADA6-56794D06EBA9}" destId="{D7E84FC1-239C-814B-8026-0471CCCAB023}" srcOrd="0" destOrd="0" presId="urn:microsoft.com/office/officeart/2005/8/layout/default"/>
    <dgm:cxn modelId="{77BDB9A3-2A2A-45C3-B273-A57EE145F799}" srcId="{D8A51C2D-BF44-477C-9DC7-FB094DEDB98E}" destId="{C189E669-E195-4586-B3BB-4262150ADAEC}" srcOrd="3" destOrd="0" parTransId="{72482CA7-A74F-4C82-8290-4C77D07569E2}" sibTransId="{520AD208-C3F8-417B-BA5B-65EEAD40DF9D}"/>
    <dgm:cxn modelId="{2394E3AA-2FA1-D443-84D7-E2ACD50E2DB3}" type="presOf" srcId="{8525B588-4300-476D-9101-5BFC6D5101B4}" destId="{FD675BF6-FD31-AE4E-B946-900A044DDB72}" srcOrd="0" destOrd="0" presId="urn:microsoft.com/office/officeart/2005/8/layout/default"/>
    <dgm:cxn modelId="{AFD2B1AB-BBEC-4F10-9471-2D446DF206DE}" srcId="{D8A51C2D-BF44-477C-9DC7-FB094DEDB98E}" destId="{17CFE083-65A3-417E-B5ED-FFD6FC8A2280}" srcOrd="6" destOrd="0" parTransId="{C0C6B32D-85F5-4CCE-854D-1A6FE4D9C0CD}" sibTransId="{154E9159-4D04-44F0-A039-2D91C05E9F42}"/>
    <dgm:cxn modelId="{ACDFCBB0-2624-490E-BBDA-2065C63C7315}" srcId="{D8A51C2D-BF44-477C-9DC7-FB094DEDB98E}" destId="{7138F4F3-2C8E-4B0F-BF7D-2EF4380D0919}" srcOrd="5" destOrd="0" parTransId="{28869E39-7192-4342-995B-36772B2BD7C1}" sibTransId="{7BF3DAF9-D844-4E85-9738-3D45AD751CEF}"/>
    <dgm:cxn modelId="{5D6E90B2-1220-3847-9857-A3E2FD4147D6}" type="presOf" srcId="{C189E669-E195-4586-B3BB-4262150ADAEC}" destId="{74C4E08A-EB54-E14A-A90B-C40C75F35C85}" srcOrd="0" destOrd="0" presId="urn:microsoft.com/office/officeart/2005/8/layout/default"/>
    <dgm:cxn modelId="{4FA33EC2-2FEC-4DB1-9087-B658DFA06F53}" srcId="{D8A51C2D-BF44-477C-9DC7-FB094DEDB98E}" destId="{693B4129-13BA-47CF-B798-050059E58A24}" srcOrd="13" destOrd="0" parTransId="{C886E7FD-27DB-415A-9F86-DB8626C17F02}" sibTransId="{F25AEFF8-0165-4E86-A59A-2BD826EE1797}"/>
    <dgm:cxn modelId="{E81CF4C6-A967-47A0-94F9-D4C372A68CC8}" srcId="{D8A51C2D-BF44-477C-9DC7-FB094DEDB98E}" destId="{CF550EA0-90AE-4E66-8985-1E910C6649D5}" srcOrd="11" destOrd="0" parTransId="{1779127A-8257-43B8-A647-6E65BACE10EF}" sibTransId="{C1BCF463-0A22-4723-9FC5-C1CFAE773058}"/>
    <dgm:cxn modelId="{3391A5C7-09FB-9A48-A375-399918BBF313}" type="presOf" srcId="{C9D5D94C-4666-425B-A0DE-CF83B73CCF40}" destId="{6FFC7431-030E-5142-846C-F40F05C31645}" srcOrd="0" destOrd="0" presId="urn:microsoft.com/office/officeart/2005/8/layout/default"/>
    <dgm:cxn modelId="{D5D41DC8-4BB7-40DB-B492-8E6A89CA61D1}" srcId="{D8A51C2D-BF44-477C-9DC7-FB094DEDB98E}" destId="{12A0D9B2-9346-4AFB-952D-98C692FC4879}" srcOrd="12" destOrd="0" parTransId="{7B63C903-5E13-4B93-A462-A86367B8A724}" sibTransId="{54218C01-12B5-4D44-A9EF-2369BD946B84}"/>
    <dgm:cxn modelId="{358121D0-03CF-B34C-A6D6-43D07C59A774}" type="presOf" srcId="{693B4129-13BA-47CF-B798-050059E58A24}" destId="{D673AF91-5BEE-4344-B07F-3F8727BB9329}" srcOrd="0" destOrd="0" presId="urn:microsoft.com/office/officeart/2005/8/layout/default"/>
    <dgm:cxn modelId="{753A3AD9-17AA-D643-BDD8-9D4D1C2B09A8}" type="presOf" srcId="{12A0D9B2-9346-4AFB-952D-98C692FC4879}" destId="{F22E2D1E-F7E9-D941-9D11-8EBD16C568C8}" srcOrd="0" destOrd="0" presId="urn:microsoft.com/office/officeart/2005/8/layout/default"/>
    <dgm:cxn modelId="{32ECACDD-EBD1-4711-8CDA-CED1741ED779}" srcId="{D8A51C2D-BF44-477C-9DC7-FB094DEDB98E}" destId="{8525B588-4300-476D-9101-5BFC6D5101B4}" srcOrd="7" destOrd="0" parTransId="{0784EC9C-7949-4F53-BB54-49A1990D2765}" sibTransId="{7BF4F4CC-CEA1-4411-90FF-E3E4AB475635}"/>
    <dgm:cxn modelId="{010A02DF-CAC1-A641-8475-074BE729742C}" type="presOf" srcId="{835BFA61-C422-45F4-8A5C-D09F6B163097}" destId="{603DFF26-89B6-E546-AB39-C24D07FFA171}" srcOrd="0" destOrd="0" presId="urn:microsoft.com/office/officeart/2005/8/layout/default"/>
    <dgm:cxn modelId="{E4BE32E0-B955-1A42-A192-B77EF718E805}" type="presOf" srcId="{5E79E78E-99FA-4964-AAB0-017920A607F5}" destId="{851A32F0-72D0-964C-9CF0-B72495FEC0A7}" srcOrd="0" destOrd="0" presId="urn:microsoft.com/office/officeart/2005/8/layout/default"/>
    <dgm:cxn modelId="{7CDD30E6-3D60-4C3D-9EE9-7E8D2A83F336}" srcId="{D8A51C2D-BF44-477C-9DC7-FB094DEDB98E}" destId="{835BFA61-C422-45F4-8A5C-D09F6B163097}" srcOrd="2" destOrd="0" parTransId="{B0403D20-0F54-4E62-A6AB-8FCC7989B487}" sibTransId="{CDFDBA5D-D763-4AE4-A0E4-84D5555FDD8D}"/>
    <dgm:cxn modelId="{98BA12FA-D0E3-C943-AF1B-3B2ED74FD837}" type="presOf" srcId="{17CFE083-65A3-417E-B5ED-FFD6FC8A2280}" destId="{EC1EEFDD-F43F-564C-92F4-4E8044421647}" srcOrd="0" destOrd="0" presId="urn:microsoft.com/office/officeart/2005/8/layout/default"/>
    <dgm:cxn modelId="{49DFADFE-A8AC-3B4D-8BD3-4B549A7F89B9}" type="presOf" srcId="{CF550EA0-90AE-4E66-8985-1E910C6649D5}" destId="{497528C5-9854-C646-827A-7756A8666C49}" srcOrd="0" destOrd="0" presId="urn:microsoft.com/office/officeart/2005/8/layout/default"/>
    <dgm:cxn modelId="{A658E173-0127-614B-80F9-6C0F99033948}" type="presParOf" srcId="{8F55F53C-C6AD-BC42-92CB-031C9F4EF8B0}" destId="{D7E84FC1-239C-814B-8026-0471CCCAB023}" srcOrd="0" destOrd="0" presId="urn:microsoft.com/office/officeart/2005/8/layout/default"/>
    <dgm:cxn modelId="{A8D2F690-FF05-DA49-992B-A078E7B10DC3}" type="presParOf" srcId="{8F55F53C-C6AD-BC42-92CB-031C9F4EF8B0}" destId="{2A38E6E9-083A-514D-A965-0CDB3A37DC59}" srcOrd="1" destOrd="0" presId="urn:microsoft.com/office/officeart/2005/8/layout/default"/>
    <dgm:cxn modelId="{5EF5431F-A716-BA4D-949B-B20DE2FB9291}" type="presParOf" srcId="{8F55F53C-C6AD-BC42-92CB-031C9F4EF8B0}" destId="{A20821B9-D5EF-AE48-A1D6-FF8E9387C3DD}" srcOrd="2" destOrd="0" presId="urn:microsoft.com/office/officeart/2005/8/layout/default"/>
    <dgm:cxn modelId="{CA7503D5-9538-CC4E-8C46-017266ACBBC6}" type="presParOf" srcId="{8F55F53C-C6AD-BC42-92CB-031C9F4EF8B0}" destId="{AE0AF417-6BC3-9E42-A3A9-F010533C5F6B}" srcOrd="3" destOrd="0" presId="urn:microsoft.com/office/officeart/2005/8/layout/default"/>
    <dgm:cxn modelId="{3E8A4AFF-0706-F645-ADCD-F6681442C7AB}" type="presParOf" srcId="{8F55F53C-C6AD-BC42-92CB-031C9F4EF8B0}" destId="{603DFF26-89B6-E546-AB39-C24D07FFA171}" srcOrd="4" destOrd="0" presId="urn:microsoft.com/office/officeart/2005/8/layout/default"/>
    <dgm:cxn modelId="{CCE75BB3-2E6C-E945-8D8E-0734D15F1970}" type="presParOf" srcId="{8F55F53C-C6AD-BC42-92CB-031C9F4EF8B0}" destId="{A4AA693C-079B-F84E-BDE5-D115F72885CA}" srcOrd="5" destOrd="0" presId="urn:microsoft.com/office/officeart/2005/8/layout/default"/>
    <dgm:cxn modelId="{1D39EE26-DDB1-8647-ADF9-BC476A0A5380}" type="presParOf" srcId="{8F55F53C-C6AD-BC42-92CB-031C9F4EF8B0}" destId="{74C4E08A-EB54-E14A-A90B-C40C75F35C85}" srcOrd="6" destOrd="0" presId="urn:microsoft.com/office/officeart/2005/8/layout/default"/>
    <dgm:cxn modelId="{4C6A9A8D-7239-8849-A00E-64C64D4FF0E2}" type="presParOf" srcId="{8F55F53C-C6AD-BC42-92CB-031C9F4EF8B0}" destId="{27082F83-5640-7C49-90AE-AB7FA3EA44DF}" srcOrd="7" destOrd="0" presId="urn:microsoft.com/office/officeart/2005/8/layout/default"/>
    <dgm:cxn modelId="{D05CEA49-E478-9B4C-BE4D-D321C0FD0996}" type="presParOf" srcId="{8F55F53C-C6AD-BC42-92CB-031C9F4EF8B0}" destId="{851A32F0-72D0-964C-9CF0-B72495FEC0A7}" srcOrd="8" destOrd="0" presId="urn:microsoft.com/office/officeart/2005/8/layout/default"/>
    <dgm:cxn modelId="{1760CDD4-A972-9C4F-B537-C67B2F844752}" type="presParOf" srcId="{8F55F53C-C6AD-BC42-92CB-031C9F4EF8B0}" destId="{E3F420B9-7DEB-1746-96E7-02F9B2197BA6}" srcOrd="9" destOrd="0" presId="urn:microsoft.com/office/officeart/2005/8/layout/default"/>
    <dgm:cxn modelId="{AD69F711-3A28-FE44-ACA4-B6112A0ECC24}" type="presParOf" srcId="{8F55F53C-C6AD-BC42-92CB-031C9F4EF8B0}" destId="{6FE18EEF-C8D3-BB4F-A0F0-B55AC02E827D}" srcOrd="10" destOrd="0" presId="urn:microsoft.com/office/officeart/2005/8/layout/default"/>
    <dgm:cxn modelId="{1752DDDA-F623-4C46-A23C-7AFB1486B517}" type="presParOf" srcId="{8F55F53C-C6AD-BC42-92CB-031C9F4EF8B0}" destId="{7993D73D-9228-2F44-AF7C-9C7E22C7D347}" srcOrd="11" destOrd="0" presId="urn:microsoft.com/office/officeart/2005/8/layout/default"/>
    <dgm:cxn modelId="{C7375A69-06C8-2949-9E7A-84F52F201AC4}" type="presParOf" srcId="{8F55F53C-C6AD-BC42-92CB-031C9F4EF8B0}" destId="{EC1EEFDD-F43F-564C-92F4-4E8044421647}" srcOrd="12" destOrd="0" presId="urn:microsoft.com/office/officeart/2005/8/layout/default"/>
    <dgm:cxn modelId="{4C09A423-BA79-3B4E-9A25-B4503DF0250D}" type="presParOf" srcId="{8F55F53C-C6AD-BC42-92CB-031C9F4EF8B0}" destId="{A461B520-334C-1144-8B1F-401A9E2E865E}" srcOrd="13" destOrd="0" presId="urn:microsoft.com/office/officeart/2005/8/layout/default"/>
    <dgm:cxn modelId="{E2C71A7E-3EE9-FE4D-897C-1EBC617C1B76}" type="presParOf" srcId="{8F55F53C-C6AD-BC42-92CB-031C9F4EF8B0}" destId="{FD675BF6-FD31-AE4E-B946-900A044DDB72}" srcOrd="14" destOrd="0" presId="urn:microsoft.com/office/officeart/2005/8/layout/default"/>
    <dgm:cxn modelId="{56DDB40A-9000-0648-B1AF-164C44E9CE3D}" type="presParOf" srcId="{8F55F53C-C6AD-BC42-92CB-031C9F4EF8B0}" destId="{F401F1C4-7591-4043-8F9D-93EAD020B413}" srcOrd="15" destOrd="0" presId="urn:microsoft.com/office/officeart/2005/8/layout/default"/>
    <dgm:cxn modelId="{98E27B4B-A8FD-D642-B212-C81C37D4AF3C}" type="presParOf" srcId="{8F55F53C-C6AD-BC42-92CB-031C9F4EF8B0}" destId="{DE980385-37CE-E64E-A563-3A38E5FB505D}" srcOrd="16" destOrd="0" presId="urn:microsoft.com/office/officeart/2005/8/layout/default"/>
    <dgm:cxn modelId="{07067873-4F85-1F40-9BD3-2824E82D3933}" type="presParOf" srcId="{8F55F53C-C6AD-BC42-92CB-031C9F4EF8B0}" destId="{A510F42A-BBE3-EA49-9040-8FD20DF816A5}" srcOrd="17" destOrd="0" presId="urn:microsoft.com/office/officeart/2005/8/layout/default"/>
    <dgm:cxn modelId="{DADDAA3B-A021-5A4F-AF78-82A5393BB7E2}" type="presParOf" srcId="{8F55F53C-C6AD-BC42-92CB-031C9F4EF8B0}" destId="{6FFC7431-030E-5142-846C-F40F05C31645}" srcOrd="18" destOrd="0" presId="urn:microsoft.com/office/officeart/2005/8/layout/default"/>
    <dgm:cxn modelId="{6EB2CF83-8F19-2E42-98BE-5B9D7EB05234}" type="presParOf" srcId="{8F55F53C-C6AD-BC42-92CB-031C9F4EF8B0}" destId="{2569F378-57A4-174B-86FE-A5BB8472396C}" srcOrd="19" destOrd="0" presId="urn:microsoft.com/office/officeart/2005/8/layout/default"/>
    <dgm:cxn modelId="{97FE7571-368C-F14C-A873-3838FFC7E5DA}" type="presParOf" srcId="{8F55F53C-C6AD-BC42-92CB-031C9F4EF8B0}" destId="{46DAEEBA-DDE0-2149-938E-117D650720C8}" srcOrd="20" destOrd="0" presId="urn:microsoft.com/office/officeart/2005/8/layout/default"/>
    <dgm:cxn modelId="{2BEB5441-7B34-4F4A-AA61-ABF927E18018}" type="presParOf" srcId="{8F55F53C-C6AD-BC42-92CB-031C9F4EF8B0}" destId="{6C6EB1B0-6983-AF4E-B888-3CD9B0CE834F}" srcOrd="21" destOrd="0" presId="urn:microsoft.com/office/officeart/2005/8/layout/default"/>
    <dgm:cxn modelId="{0EA58689-DB62-1040-8B7D-EFE807F4FC94}" type="presParOf" srcId="{8F55F53C-C6AD-BC42-92CB-031C9F4EF8B0}" destId="{497528C5-9854-C646-827A-7756A8666C49}" srcOrd="22" destOrd="0" presId="urn:microsoft.com/office/officeart/2005/8/layout/default"/>
    <dgm:cxn modelId="{EA9E1333-AB10-044B-B081-B4FC07C72CBE}" type="presParOf" srcId="{8F55F53C-C6AD-BC42-92CB-031C9F4EF8B0}" destId="{E4FBABAE-2FFB-5E43-86BB-F1710786B753}" srcOrd="23" destOrd="0" presId="urn:microsoft.com/office/officeart/2005/8/layout/default"/>
    <dgm:cxn modelId="{CB5342AC-F99E-1E4B-9254-967076123703}" type="presParOf" srcId="{8F55F53C-C6AD-BC42-92CB-031C9F4EF8B0}" destId="{F22E2D1E-F7E9-D941-9D11-8EBD16C568C8}" srcOrd="24" destOrd="0" presId="urn:microsoft.com/office/officeart/2005/8/layout/default"/>
    <dgm:cxn modelId="{479034DB-760A-2C4F-9F94-60FFFD48BC02}" type="presParOf" srcId="{8F55F53C-C6AD-BC42-92CB-031C9F4EF8B0}" destId="{97F61E1B-ABF3-5342-9D9E-D086AF696D47}" srcOrd="25" destOrd="0" presId="urn:microsoft.com/office/officeart/2005/8/layout/default"/>
    <dgm:cxn modelId="{C2033229-02AC-0543-B977-10F94C5AEB48}" type="presParOf" srcId="{8F55F53C-C6AD-BC42-92CB-031C9F4EF8B0}" destId="{D673AF91-5BEE-4344-B07F-3F8727BB9329}" srcOrd="2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D134E5A-F6CC-7545-8A72-23F573190E55}"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tr-TR"/>
        </a:p>
      </dgm:t>
    </dgm:pt>
    <dgm:pt modelId="{2CBAE8FB-F51D-7743-886C-2D5201FEFDAE}">
      <dgm:prSet/>
      <dgm:spPr/>
      <dgm:t>
        <a:bodyPr/>
        <a:lstStyle/>
        <a:p>
          <a:r>
            <a:rPr lang="tr-TR"/>
            <a:t>Herhangi bir düşünce ya da bilgiyi ve onun amaçladığı sonuçlara ulaşmayı destekleyen bir bilgi yapısını etkin, tutarlı ve dikkatli bir biçimde düşünmedir. </a:t>
          </a:r>
        </a:p>
      </dgm:t>
    </dgm:pt>
    <dgm:pt modelId="{D049BACB-7CC1-D24C-A9BB-D4EBF0D5FD7C}" type="parTrans" cxnId="{86AF71C1-3157-7240-9CBF-23CAE5FE261D}">
      <dgm:prSet/>
      <dgm:spPr/>
      <dgm:t>
        <a:bodyPr/>
        <a:lstStyle/>
        <a:p>
          <a:endParaRPr lang="tr-TR"/>
        </a:p>
      </dgm:t>
    </dgm:pt>
    <dgm:pt modelId="{FBBB8DB7-65F8-D543-A6F9-27935CA8CF8A}" type="sibTrans" cxnId="{86AF71C1-3157-7240-9CBF-23CAE5FE261D}">
      <dgm:prSet/>
      <dgm:spPr/>
      <dgm:t>
        <a:bodyPr/>
        <a:lstStyle/>
        <a:p>
          <a:endParaRPr lang="tr-TR"/>
        </a:p>
      </dgm:t>
    </dgm:pt>
    <dgm:pt modelId="{B89577FB-9CCC-9044-8FEA-F916977EDBE5}">
      <dgm:prSet/>
      <dgm:spPr/>
      <dgm:t>
        <a:bodyPr/>
        <a:lstStyle/>
        <a:p>
          <a:r>
            <a:rPr lang="tr-TR" dirty="0"/>
            <a:t>Üst düzey bir düşünme biçimi olan yansıtıcı düşünme, hipotez oluşturma ve oluşturulan hipotezleri sonuçlandırmaya yönelik olarak verileri toplayarak sonuca ulaşmayı içeren, öğretmen ve öğrencilerin öğrenme süreçlerinde kullanması gereken önemli bir unsudur. </a:t>
          </a:r>
        </a:p>
      </dgm:t>
    </dgm:pt>
    <dgm:pt modelId="{422E675F-A8DF-FF40-ACBB-8C71F2396C64}" type="parTrans" cxnId="{2F392266-56E8-F34D-88F3-CD3B51DC3233}">
      <dgm:prSet/>
      <dgm:spPr/>
      <dgm:t>
        <a:bodyPr/>
        <a:lstStyle/>
        <a:p>
          <a:endParaRPr lang="tr-TR"/>
        </a:p>
      </dgm:t>
    </dgm:pt>
    <dgm:pt modelId="{92819823-AEC6-A346-8596-71132A56D249}" type="sibTrans" cxnId="{2F392266-56E8-F34D-88F3-CD3B51DC3233}">
      <dgm:prSet/>
      <dgm:spPr/>
      <dgm:t>
        <a:bodyPr/>
        <a:lstStyle/>
        <a:p>
          <a:endParaRPr lang="tr-TR"/>
        </a:p>
      </dgm:t>
    </dgm:pt>
    <dgm:pt modelId="{48B72D33-9E31-384E-A5E0-825A5257A1B2}">
      <dgm:prSet/>
      <dgm:spPr/>
      <dgm:t>
        <a:bodyPr/>
        <a:lstStyle/>
        <a:p>
          <a:r>
            <a:rPr lang="tr-TR" dirty="0"/>
            <a:t>Birey yansıtıcı düşünme yoluyla sürekli kendini değerlendirerek geliştirir.</a:t>
          </a:r>
        </a:p>
      </dgm:t>
    </dgm:pt>
    <dgm:pt modelId="{AA977913-4138-C144-A242-C1C36F815509}" type="parTrans" cxnId="{F82DDA8C-073C-B544-AE92-016C5BFA911A}">
      <dgm:prSet/>
      <dgm:spPr/>
    </dgm:pt>
    <dgm:pt modelId="{8A917170-B1AC-3248-83A7-122FFDF92537}" type="sibTrans" cxnId="{F82DDA8C-073C-B544-AE92-016C5BFA911A}">
      <dgm:prSet/>
      <dgm:spPr/>
    </dgm:pt>
    <dgm:pt modelId="{550AF116-495A-8143-85E1-BB77B1A90902}" type="pres">
      <dgm:prSet presAssocID="{5D134E5A-F6CC-7545-8A72-23F573190E55}" presName="linear" presStyleCnt="0">
        <dgm:presLayoutVars>
          <dgm:animLvl val="lvl"/>
          <dgm:resizeHandles val="exact"/>
        </dgm:presLayoutVars>
      </dgm:prSet>
      <dgm:spPr/>
    </dgm:pt>
    <dgm:pt modelId="{328F9437-44BD-B940-8FD8-F95930EE5D98}" type="pres">
      <dgm:prSet presAssocID="{2CBAE8FB-F51D-7743-886C-2D5201FEFDAE}" presName="parentText" presStyleLbl="node1" presStyleIdx="0" presStyleCnt="3">
        <dgm:presLayoutVars>
          <dgm:chMax val="0"/>
          <dgm:bulletEnabled val="1"/>
        </dgm:presLayoutVars>
      </dgm:prSet>
      <dgm:spPr/>
    </dgm:pt>
    <dgm:pt modelId="{2D720E57-CFE3-DE49-B514-9902FE070AAF}" type="pres">
      <dgm:prSet presAssocID="{FBBB8DB7-65F8-D543-A6F9-27935CA8CF8A}" presName="spacer" presStyleCnt="0"/>
      <dgm:spPr/>
    </dgm:pt>
    <dgm:pt modelId="{5A483CFA-59A8-2340-8CDB-74B884A21837}" type="pres">
      <dgm:prSet presAssocID="{B89577FB-9CCC-9044-8FEA-F916977EDBE5}" presName="parentText" presStyleLbl="node1" presStyleIdx="1" presStyleCnt="3">
        <dgm:presLayoutVars>
          <dgm:chMax val="0"/>
          <dgm:bulletEnabled val="1"/>
        </dgm:presLayoutVars>
      </dgm:prSet>
      <dgm:spPr/>
    </dgm:pt>
    <dgm:pt modelId="{99B34BF9-8177-F048-B6AA-DFDB9D214535}" type="pres">
      <dgm:prSet presAssocID="{92819823-AEC6-A346-8596-71132A56D249}" presName="spacer" presStyleCnt="0"/>
      <dgm:spPr/>
    </dgm:pt>
    <dgm:pt modelId="{8534AF84-1787-884D-B893-67B57C55C65C}" type="pres">
      <dgm:prSet presAssocID="{48B72D33-9E31-384E-A5E0-825A5257A1B2}" presName="parentText" presStyleLbl="node1" presStyleIdx="2" presStyleCnt="3">
        <dgm:presLayoutVars>
          <dgm:chMax val="0"/>
          <dgm:bulletEnabled val="1"/>
        </dgm:presLayoutVars>
      </dgm:prSet>
      <dgm:spPr/>
    </dgm:pt>
  </dgm:ptLst>
  <dgm:cxnLst>
    <dgm:cxn modelId="{356D7832-8F23-8947-B101-B490C3C95DDF}" type="presOf" srcId="{2CBAE8FB-F51D-7743-886C-2D5201FEFDAE}" destId="{328F9437-44BD-B940-8FD8-F95930EE5D98}" srcOrd="0" destOrd="0" presId="urn:microsoft.com/office/officeart/2005/8/layout/vList2"/>
    <dgm:cxn modelId="{AF0B273E-8F14-E441-8A9D-B2352079C64E}" type="presOf" srcId="{5D134E5A-F6CC-7545-8A72-23F573190E55}" destId="{550AF116-495A-8143-85E1-BB77B1A90902}" srcOrd="0" destOrd="0" presId="urn:microsoft.com/office/officeart/2005/8/layout/vList2"/>
    <dgm:cxn modelId="{5DF83C62-8E50-7A4A-9722-35DF80C8A0C7}" type="presOf" srcId="{B89577FB-9CCC-9044-8FEA-F916977EDBE5}" destId="{5A483CFA-59A8-2340-8CDB-74B884A21837}" srcOrd="0" destOrd="0" presId="urn:microsoft.com/office/officeart/2005/8/layout/vList2"/>
    <dgm:cxn modelId="{2F392266-56E8-F34D-88F3-CD3B51DC3233}" srcId="{5D134E5A-F6CC-7545-8A72-23F573190E55}" destId="{B89577FB-9CCC-9044-8FEA-F916977EDBE5}" srcOrd="1" destOrd="0" parTransId="{422E675F-A8DF-FF40-ACBB-8C71F2396C64}" sibTransId="{92819823-AEC6-A346-8596-71132A56D249}"/>
    <dgm:cxn modelId="{4023ED71-7B05-4C45-B6DD-09E0919A8755}" type="presOf" srcId="{48B72D33-9E31-384E-A5E0-825A5257A1B2}" destId="{8534AF84-1787-884D-B893-67B57C55C65C}" srcOrd="0" destOrd="0" presId="urn:microsoft.com/office/officeart/2005/8/layout/vList2"/>
    <dgm:cxn modelId="{F82DDA8C-073C-B544-AE92-016C5BFA911A}" srcId="{5D134E5A-F6CC-7545-8A72-23F573190E55}" destId="{48B72D33-9E31-384E-A5E0-825A5257A1B2}" srcOrd="2" destOrd="0" parTransId="{AA977913-4138-C144-A242-C1C36F815509}" sibTransId="{8A917170-B1AC-3248-83A7-122FFDF92537}"/>
    <dgm:cxn modelId="{86AF71C1-3157-7240-9CBF-23CAE5FE261D}" srcId="{5D134E5A-F6CC-7545-8A72-23F573190E55}" destId="{2CBAE8FB-F51D-7743-886C-2D5201FEFDAE}" srcOrd="0" destOrd="0" parTransId="{D049BACB-7CC1-D24C-A9BB-D4EBF0D5FD7C}" sibTransId="{FBBB8DB7-65F8-D543-A6F9-27935CA8CF8A}"/>
    <dgm:cxn modelId="{C0EA9CD3-8F12-FB42-AC7A-15AD5734A2C3}" type="presParOf" srcId="{550AF116-495A-8143-85E1-BB77B1A90902}" destId="{328F9437-44BD-B940-8FD8-F95930EE5D98}" srcOrd="0" destOrd="0" presId="urn:microsoft.com/office/officeart/2005/8/layout/vList2"/>
    <dgm:cxn modelId="{E3EF1A74-6EA1-C343-815B-885D19AD1952}" type="presParOf" srcId="{550AF116-495A-8143-85E1-BB77B1A90902}" destId="{2D720E57-CFE3-DE49-B514-9902FE070AAF}" srcOrd="1" destOrd="0" presId="urn:microsoft.com/office/officeart/2005/8/layout/vList2"/>
    <dgm:cxn modelId="{8175C1DB-7D18-1143-B428-E32A52BE192A}" type="presParOf" srcId="{550AF116-495A-8143-85E1-BB77B1A90902}" destId="{5A483CFA-59A8-2340-8CDB-74B884A21837}" srcOrd="2" destOrd="0" presId="urn:microsoft.com/office/officeart/2005/8/layout/vList2"/>
    <dgm:cxn modelId="{EF882CD7-17F4-3342-AE1E-A7C5BC9924E0}" type="presParOf" srcId="{550AF116-495A-8143-85E1-BB77B1A90902}" destId="{99B34BF9-8177-F048-B6AA-DFDB9D214535}" srcOrd="3" destOrd="0" presId="urn:microsoft.com/office/officeart/2005/8/layout/vList2"/>
    <dgm:cxn modelId="{3B0D89B2-3CE6-C441-8E90-97F66E341932}" type="presParOf" srcId="{550AF116-495A-8143-85E1-BB77B1A90902}" destId="{8534AF84-1787-884D-B893-67B57C55C65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F114974-862F-EA4F-8495-BDB49F94777E}"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tr-TR"/>
        </a:p>
      </dgm:t>
    </dgm:pt>
    <dgm:pt modelId="{D3ED8159-A9A7-0046-BB74-E84F04A4D2DF}">
      <dgm:prSet/>
      <dgm:spPr/>
      <dgm:t>
        <a:bodyPr/>
        <a:lstStyle/>
        <a:p>
          <a:r>
            <a:rPr lang="tr-TR" b="1"/>
            <a:t>Tümevarımsal Düşünme: </a:t>
          </a:r>
          <a:r>
            <a:rPr lang="tr-TR"/>
            <a:t>Özelden genele ya da olaylardan yasalara geçiş şeklindeki, akıl yürütmedir. Özel gözlemlerden genel bir sonuca ulaşılmıştır. Somut işlemler döneminde kazanılmaya başlanır.</a:t>
          </a:r>
        </a:p>
      </dgm:t>
    </dgm:pt>
    <dgm:pt modelId="{6F0F8030-ADA7-084D-BB3F-AAFE7D3E65BB}" type="parTrans" cxnId="{82C5720B-99AB-9D4B-92DA-A3BC1BA3CE11}">
      <dgm:prSet/>
      <dgm:spPr/>
      <dgm:t>
        <a:bodyPr/>
        <a:lstStyle/>
        <a:p>
          <a:endParaRPr lang="tr-TR"/>
        </a:p>
      </dgm:t>
    </dgm:pt>
    <dgm:pt modelId="{9FD6ABC7-E609-2049-835A-856F12FB93A2}" type="sibTrans" cxnId="{82C5720B-99AB-9D4B-92DA-A3BC1BA3CE11}">
      <dgm:prSet/>
      <dgm:spPr/>
      <dgm:t>
        <a:bodyPr/>
        <a:lstStyle/>
        <a:p>
          <a:endParaRPr lang="tr-TR"/>
        </a:p>
      </dgm:t>
    </dgm:pt>
    <dgm:pt modelId="{A25D44A1-C198-054F-AD87-3773DE37F67D}">
      <dgm:prSet/>
      <dgm:spPr/>
      <dgm:t>
        <a:bodyPr/>
        <a:lstStyle/>
        <a:p>
          <a:r>
            <a:rPr lang="tr-TR" b="1"/>
            <a:t>Tümdengelimsel Düşünme: </a:t>
          </a:r>
          <a:r>
            <a:rPr lang="tr-TR"/>
            <a:t>Genelden özele ya da yasalardan olaylara geçiş şeklindeki akıl yürütmedir. Kıyas, tümdengelimin en mükemmel şekli olarak kabul edilir. Bu nedenle, klasik mantık akıl yürütmede esas olarak kıyası almıştır. Soyut işlemler döneminde kazanılır.</a:t>
          </a:r>
        </a:p>
      </dgm:t>
    </dgm:pt>
    <dgm:pt modelId="{F6ADBD9B-FFE9-0F46-8C9B-710EE09ED872}" type="parTrans" cxnId="{F7758E2B-7182-8A41-86D5-CD54EBA5E2DF}">
      <dgm:prSet/>
      <dgm:spPr/>
      <dgm:t>
        <a:bodyPr/>
        <a:lstStyle/>
        <a:p>
          <a:endParaRPr lang="tr-TR"/>
        </a:p>
      </dgm:t>
    </dgm:pt>
    <dgm:pt modelId="{ABC51011-E78A-7F4A-AF47-ED8BE65D431C}" type="sibTrans" cxnId="{F7758E2B-7182-8A41-86D5-CD54EBA5E2DF}">
      <dgm:prSet/>
      <dgm:spPr/>
      <dgm:t>
        <a:bodyPr/>
        <a:lstStyle/>
        <a:p>
          <a:endParaRPr lang="tr-TR"/>
        </a:p>
      </dgm:t>
    </dgm:pt>
    <dgm:pt modelId="{EFBDB27F-F868-1C4A-8750-D6F7EED3ECBA}">
      <dgm:prSet/>
      <dgm:spPr/>
      <dgm:t>
        <a:bodyPr/>
        <a:lstStyle/>
        <a:p>
          <a:r>
            <a:rPr lang="tr-TR" b="1"/>
            <a:t>Analojik Düşünme : </a:t>
          </a:r>
          <a:r>
            <a:rPr lang="tr-TR"/>
            <a:t>Bir olguyu bir olguya benzetmek aralarında çağrışım kurmak demektir. Bilinen bir kavramdan hareketle bilinmeyenin öğrenilmesidir. Özelden Özele Akıl Yürütmedir.</a:t>
          </a:r>
        </a:p>
      </dgm:t>
    </dgm:pt>
    <dgm:pt modelId="{2DC718F0-7354-D74C-B32A-B5D468483886}" type="parTrans" cxnId="{28DED165-0A14-4F4B-A52D-6EAA7E76A4F2}">
      <dgm:prSet/>
      <dgm:spPr/>
      <dgm:t>
        <a:bodyPr/>
        <a:lstStyle/>
        <a:p>
          <a:endParaRPr lang="tr-TR"/>
        </a:p>
      </dgm:t>
    </dgm:pt>
    <dgm:pt modelId="{ACBB6026-3D81-2F42-A561-67BED175F487}" type="sibTrans" cxnId="{28DED165-0A14-4F4B-A52D-6EAA7E76A4F2}">
      <dgm:prSet/>
      <dgm:spPr/>
      <dgm:t>
        <a:bodyPr/>
        <a:lstStyle/>
        <a:p>
          <a:endParaRPr lang="tr-TR"/>
        </a:p>
      </dgm:t>
    </dgm:pt>
    <dgm:pt modelId="{3A199A81-4DA1-B848-B42B-5FBAB3B992E6}">
      <dgm:prSet/>
      <dgm:spPr/>
      <dgm:t>
        <a:bodyPr/>
        <a:lstStyle/>
        <a:p>
          <a:r>
            <a:rPr lang="tr-TR" b="1"/>
            <a:t>Iraksak Düşünme : </a:t>
          </a:r>
          <a:r>
            <a:rPr lang="tr-TR"/>
            <a:t>Ortak düşünceden hareketle farklı düşüncelere ulaşabilmeye dayalı bir düşünme becerisidir. Iraksak düşünenler tepkisel, engellenmemiş ve rahat olurlar. Problem çözmede ıraksak düşünce kullanılır.</a:t>
          </a:r>
        </a:p>
      </dgm:t>
    </dgm:pt>
    <dgm:pt modelId="{CB04298E-BCB6-AC40-B5F0-C5C9C306ED38}" type="parTrans" cxnId="{46F2B6EF-2A7E-EB44-932F-7381AA5F038D}">
      <dgm:prSet/>
      <dgm:spPr/>
      <dgm:t>
        <a:bodyPr/>
        <a:lstStyle/>
        <a:p>
          <a:endParaRPr lang="tr-TR"/>
        </a:p>
      </dgm:t>
    </dgm:pt>
    <dgm:pt modelId="{C8411534-EA31-E742-B5CE-655C1C2F735E}" type="sibTrans" cxnId="{46F2B6EF-2A7E-EB44-932F-7381AA5F038D}">
      <dgm:prSet/>
      <dgm:spPr/>
      <dgm:t>
        <a:bodyPr/>
        <a:lstStyle/>
        <a:p>
          <a:endParaRPr lang="tr-TR"/>
        </a:p>
      </dgm:t>
    </dgm:pt>
    <dgm:pt modelId="{6471A015-C06A-C844-8D30-8E15DEE296E8}">
      <dgm:prSet/>
      <dgm:spPr/>
      <dgm:t>
        <a:bodyPr/>
        <a:lstStyle/>
        <a:p>
          <a:r>
            <a:rPr lang="tr-TR" b="1"/>
            <a:t>Yakınsak Düşünme : </a:t>
          </a:r>
          <a:r>
            <a:rPr lang="tr-TR"/>
            <a:t>Farklı düşüncelerin dayandığı ortak düşünceleri bulmaya dayalı düşünme becerisidir. Yakınsak düşünenler ihtiyatlı ve duygusal açıdan tutuktur.</a:t>
          </a:r>
        </a:p>
      </dgm:t>
    </dgm:pt>
    <dgm:pt modelId="{EA309BF4-22DD-3C4F-BA7C-22799501E02E}" type="parTrans" cxnId="{D419396A-CBEB-2A4E-BE5C-0F23D2F4EA44}">
      <dgm:prSet/>
      <dgm:spPr/>
      <dgm:t>
        <a:bodyPr/>
        <a:lstStyle/>
        <a:p>
          <a:endParaRPr lang="tr-TR"/>
        </a:p>
      </dgm:t>
    </dgm:pt>
    <dgm:pt modelId="{48FF8AC4-3BB5-A548-A83F-487BF5C40CA1}" type="sibTrans" cxnId="{D419396A-CBEB-2A4E-BE5C-0F23D2F4EA44}">
      <dgm:prSet/>
      <dgm:spPr/>
      <dgm:t>
        <a:bodyPr/>
        <a:lstStyle/>
        <a:p>
          <a:endParaRPr lang="tr-TR"/>
        </a:p>
      </dgm:t>
    </dgm:pt>
    <dgm:pt modelId="{3062F465-F640-1F41-94D0-DE3ED4400D63}" type="pres">
      <dgm:prSet presAssocID="{CF114974-862F-EA4F-8495-BDB49F94777E}" presName="linear" presStyleCnt="0">
        <dgm:presLayoutVars>
          <dgm:animLvl val="lvl"/>
          <dgm:resizeHandles val="exact"/>
        </dgm:presLayoutVars>
      </dgm:prSet>
      <dgm:spPr/>
    </dgm:pt>
    <dgm:pt modelId="{FECA10CA-DC01-744F-9A9A-E486550813FA}" type="pres">
      <dgm:prSet presAssocID="{D3ED8159-A9A7-0046-BB74-E84F04A4D2DF}" presName="parentText" presStyleLbl="node1" presStyleIdx="0" presStyleCnt="5">
        <dgm:presLayoutVars>
          <dgm:chMax val="0"/>
          <dgm:bulletEnabled val="1"/>
        </dgm:presLayoutVars>
      </dgm:prSet>
      <dgm:spPr/>
    </dgm:pt>
    <dgm:pt modelId="{BB834D98-BA26-8F40-B361-0031C2EF6FBA}" type="pres">
      <dgm:prSet presAssocID="{9FD6ABC7-E609-2049-835A-856F12FB93A2}" presName="spacer" presStyleCnt="0"/>
      <dgm:spPr/>
    </dgm:pt>
    <dgm:pt modelId="{8D6B89A8-0E68-DB49-9EA2-648A641C525D}" type="pres">
      <dgm:prSet presAssocID="{A25D44A1-C198-054F-AD87-3773DE37F67D}" presName="parentText" presStyleLbl="node1" presStyleIdx="1" presStyleCnt="5">
        <dgm:presLayoutVars>
          <dgm:chMax val="0"/>
          <dgm:bulletEnabled val="1"/>
        </dgm:presLayoutVars>
      </dgm:prSet>
      <dgm:spPr/>
    </dgm:pt>
    <dgm:pt modelId="{1B23BED5-4B42-3F4B-A268-9F1AA3BCBCE6}" type="pres">
      <dgm:prSet presAssocID="{ABC51011-E78A-7F4A-AF47-ED8BE65D431C}" presName="spacer" presStyleCnt="0"/>
      <dgm:spPr/>
    </dgm:pt>
    <dgm:pt modelId="{725F49AB-7CE8-EF48-865F-5D932A210CAF}" type="pres">
      <dgm:prSet presAssocID="{EFBDB27F-F868-1C4A-8750-D6F7EED3ECBA}" presName="parentText" presStyleLbl="node1" presStyleIdx="2" presStyleCnt="5">
        <dgm:presLayoutVars>
          <dgm:chMax val="0"/>
          <dgm:bulletEnabled val="1"/>
        </dgm:presLayoutVars>
      </dgm:prSet>
      <dgm:spPr/>
    </dgm:pt>
    <dgm:pt modelId="{7BA1821A-388B-904C-991F-A933882873BF}" type="pres">
      <dgm:prSet presAssocID="{ACBB6026-3D81-2F42-A561-67BED175F487}" presName="spacer" presStyleCnt="0"/>
      <dgm:spPr/>
    </dgm:pt>
    <dgm:pt modelId="{CD12D000-C131-5040-A455-D1ACDBA3F51B}" type="pres">
      <dgm:prSet presAssocID="{3A199A81-4DA1-B848-B42B-5FBAB3B992E6}" presName="parentText" presStyleLbl="node1" presStyleIdx="3" presStyleCnt="5">
        <dgm:presLayoutVars>
          <dgm:chMax val="0"/>
          <dgm:bulletEnabled val="1"/>
        </dgm:presLayoutVars>
      </dgm:prSet>
      <dgm:spPr/>
    </dgm:pt>
    <dgm:pt modelId="{B4C4041A-5B20-064C-87FD-5AE74E7361FE}" type="pres">
      <dgm:prSet presAssocID="{C8411534-EA31-E742-B5CE-655C1C2F735E}" presName="spacer" presStyleCnt="0"/>
      <dgm:spPr/>
    </dgm:pt>
    <dgm:pt modelId="{A7CD9517-F91B-BA4D-B6BE-B43EBA8F2A55}" type="pres">
      <dgm:prSet presAssocID="{6471A015-C06A-C844-8D30-8E15DEE296E8}" presName="parentText" presStyleLbl="node1" presStyleIdx="4" presStyleCnt="5">
        <dgm:presLayoutVars>
          <dgm:chMax val="0"/>
          <dgm:bulletEnabled val="1"/>
        </dgm:presLayoutVars>
      </dgm:prSet>
      <dgm:spPr/>
    </dgm:pt>
  </dgm:ptLst>
  <dgm:cxnLst>
    <dgm:cxn modelId="{82C5720B-99AB-9D4B-92DA-A3BC1BA3CE11}" srcId="{CF114974-862F-EA4F-8495-BDB49F94777E}" destId="{D3ED8159-A9A7-0046-BB74-E84F04A4D2DF}" srcOrd="0" destOrd="0" parTransId="{6F0F8030-ADA7-084D-BB3F-AAFE7D3E65BB}" sibTransId="{9FD6ABC7-E609-2049-835A-856F12FB93A2}"/>
    <dgm:cxn modelId="{F7758E2B-7182-8A41-86D5-CD54EBA5E2DF}" srcId="{CF114974-862F-EA4F-8495-BDB49F94777E}" destId="{A25D44A1-C198-054F-AD87-3773DE37F67D}" srcOrd="1" destOrd="0" parTransId="{F6ADBD9B-FFE9-0F46-8C9B-710EE09ED872}" sibTransId="{ABC51011-E78A-7F4A-AF47-ED8BE65D431C}"/>
    <dgm:cxn modelId="{29C3D63E-5DE0-E143-83AB-9D859385B3B1}" type="presOf" srcId="{A25D44A1-C198-054F-AD87-3773DE37F67D}" destId="{8D6B89A8-0E68-DB49-9EA2-648A641C525D}" srcOrd="0" destOrd="0" presId="urn:microsoft.com/office/officeart/2005/8/layout/vList2"/>
    <dgm:cxn modelId="{D9EF2A4B-E04B-8D4F-93D9-B46E6DF875D6}" type="presOf" srcId="{D3ED8159-A9A7-0046-BB74-E84F04A4D2DF}" destId="{FECA10CA-DC01-744F-9A9A-E486550813FA}" srcOrd="0" destOrd="0" presId="urn:microsoft.com/office/officeart/2005/8/layout/vList2"/>
    <dgm:cxn modelId="{43AF2457-B964-664B-A858-978D554C599F}" type="presOf" srcId="{CF114974-862F-EA4F-8495-BDB49F94777E}" destId="{3062F465-F640-1F41-94D0-DE3ED4400D63}" srcOrd="0" destOrd="0" presId="urn:microsoft.com/office/officeart/2005/8/layout/vList2"/>
    <dgm:cxn modelId="{28DED165-0A14-4F4B-A52D-6EAA7E76A4F2}" srcId="{CF114974-862F-EA4F-8495-BDB49F94777E}" destId="{EFBDB27F-F868-1C4A-8750-D6F7EED3ECBA}" srcOrd="2" destOrd="0" parTransId="{2DC718F0-7354-D74C-B32A-B5D468483886}" sibTransId="{ACBB6026-3D81-2F42-A561-67BED175F487}"/>
    <dgm:cxn modelId="{D419396A-CBEB-2A4E-BE5C-0F23D2F4EA44}" srcId="{CF114974-862F-EA4F-8495-BDB49F94777E}" destId="{6471A015-C06A-C844-8D30-8E15DEE296E8}" srcOrd="4" destOrd="0" parTransId="{EA309BF4-22DD-3C4F-BA7C-22799501E02E}" sibTransId="{48FF8AC4-3BB5-A548-A83F-487BF5C40CA1}"/>
    <dgm:cxn modelId="{0718B6A0-3048-7A48-A5E8-31978F743CA2}" type="presOf" srcId="{3A199A81-4DA1-B848-B42B-5FBAB3B992E6}" destId="{CD12D000-C131-5040-A455-D1ACDBA3F51B}" srcOrd="0" destOrd="0" presId="urn:microsoft.com/office/officeart/2005/8/layout/vList2"/>
    <dgm:cxn modelId="{46F2B6EF-2A7E-EB44-932F-7381AA5F038D}" srcId="{CF114974-862F-EA4F-8495-BDB49F94777E}" destId="{3A199A81-4DA1-B848-B42B-5FBAB3B992E6}" srcOrd="3" destOrd="0" parTransId="{CB04298E-BCB6-AC40-B5F0-C5C9C306ED38}" sibTransId="{C8411534-EA31-E742-B5CE-655C1C2F735E}"/>
    <dgm:cxn modelId="{3243B5F1-056D-B949-AE82-51200DCD423D}" type="presOf" srcId="{6471A015-C06A-C844-8D30-8E15DEE296E8}" destId="{A7CD9517-F91B-BA4D-B6BE-B43EBA8F2A55}" srcOrd="0" destOrd="0" presId="urn:microsoft.com/office/officeart/2005/8/layout/vList2"/>
    <dgm:cxn modelId="{157FFDFB-19ED-D443-8B7A-2986C735F6F2}" type="presOf" srcId="{EFBDB27F-F868-1C4A-8750-D6F7EED3ECBA}" destId="{725F49AB-7CE8-EF48-865F-5D932A210CAF}" srcOrd="0" destOrd="0" presId="urn:microsoft.com/office/officeart/2005/8/layout/vList2"/>
    <dgm:cxn modelId="{011C8662-EB8C-3046-8CC5-189C58C769F3}" type="presParOf" srcId="{3062F465-F640-1F41-94D0-DE3ED4400D63}" destId="{FECA10CA-DC01-744F-9A9A-E486550813FA}" srcOrd="0" destOrd="0" presId="urn:microsoft.com/office/officeart/2005/8/layout/vList2"/>
    <dgm:cxn modelId="{C1245379-849C-7A40-83B1-4B84A2EB73F7}" type="presParOf" srcId="{3062F465-F640-1F41-94D0-DE3ED4400D63}" destId="{BB834D98-BA26-8F40-B361-0031C2EF6FBA}" srcOrd="1" destOrd="0" presId="urn:microsoft.com/office/officeart/2005/8/layout/vList2"/>
    <dgm:cxn modelId="{6A66F028-E195-D449-B4A5-B2946BB2DCA8}" type="presParOf" srcId="{3062F465-F640-1F41-94D0-DE3ED4400D63}" destId="{8D6B89A8-0E68-DB49-9EA2-648A641C525D}" srcOrd="2" destOrd="0" presId="urn:microsoft.com/office/officeart/2005/8/layout/vList2"/>
    <dgm:cxn modelId="{D34F40E4-6943-BC4C-80F4-4893202433E9}" type="presParOf" srcId="{3062F465-F640-1F41-94D0-DE3ED4400D63}" destId="{1B23BED5-4B42-3F4B-A268-9F1AA3BCBCE6}" srcOrd="3" destOrd="0" presId="urn:microsoft.com/office/officeart/2005/8/layout/vList2"/>
    <dgm:cxn modelId="{55F1FCC0-B453-BC40-AE6B-5EA9D11ABD4D}" type="presParOf" srcId="{3062F465-F640-1F41-94D0-DE3ED4400D63}" destId="{725F49AB-7CE8-EF48-865F-5D932A210CAF}" srcOrd="4" destOrd="0" presId="urn:microsoft.com/office/officeart/2005/8/layout/vList2"/>
    <dgm:cxn modelId="{7A61DA41-724A-C249-B46D-3670A809ACE5}" type="presParOf" srcId="{3062F465-F640-1F41-94D0-DE3ED4400D63}" destId="{7BA1821A-388B-904C-991F-A933882873BF}" srcOrd="5" destOrd="0" presId="urn:microsoft.com/office/officeart/2005/8/layout/vList2"/>
    <dgm:cxn modelId="{D0A80652-8765-A746-9DA7-5B2D1856A0C9}" type="presParOf" srcId="{3062F465-F640-1F41-94D0-DE3ED4400D63}" destId="{CD12D000-C131-5040-A455-D1ACDBA3F51B}" srcOrd="6" destOrd="0" presId="urn:microsoft.com/office/officeart/2005/8/layout/vList2"/>
    <dgm:cxn modelId="{ACB92788-0F5F-3F4A-8C8D-0E3969F9BFB4}" type="presParOf" srcId="{3062F465-F640-1F41-94D0-DE3ED4400D63}" destId="{B4C4041A-5B20-064C-87FD-5AE74E7361FE}" srcOrd="7" destOrd="0" presId="urn:microsoft.com/office/officeart/2005/8/layout/vList2"/>
    <dgm:cxn modelId="{B7B97576-37E9-D144-B21A-AF984CBCB152}" type="presParOf" srcId="{3062F465-F640-1F41-94D0-DE3ED4400D63}" destId="{A7CD9517-F91B-BA4D-B6BE-B43EBA8F2A5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A5D103E-9CD3-C040-B12F-25B74F4D5CD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tr-TR"/>
        </a:p>
      </dgm:t>
    </dgm:pt>
    <dgm:pt modelId="{D23A2C66-45DC-4649-9D7E-0BB2D1A747EB}">
      <dgm:prSet/>
      <dgm:spPr/>
      <dgm:t>
        <a:bodyPr/>
        <a:lstStyle/>
        <a:p>
          <a:r>
            <a:rPr lang="tr-TR" b="1" dirty="0" err="1"/>
            <a:t>Lateral</a:t>
          </a:r>
          <a:r>
            <a:rPr lang="tr-TR" b="1" dirty="0"/>
            <a:t> Düşünme : </a:t>
          </a:r>
          <a:r>
            <a:rPr lang="tr-TR" dirty="0"/>
            <a:t>Kişilerin sorunlara farklı yönlerden bakabilmeyi ve geniş düşünebilmeyi öğrenmelerini sağlamayı amaçlayan düşünme biçimidir. </a:t>
          </a:r>
          <a:r>
            <a:rPr lang="tr-TR" dirty="0" err="1"/>
            <a:t>Lateral</a:t>
          </a:r>
          <a:r>
            <a:rPr lang="tr-TR" dirty="0"/>
            <a:t> düşünce, klasik düşünce kalıplarının dışına çıkmaktır. Herkesin sahip olduğu verileri farklı şekillerde işleyip ayrıcalıklı sonuçlar çıkarmaktır. Bu düşünme biçimine uygun kullanılabilecek teknikler altı ayakkabılı uygulama, altı şapkalı düşünme ve altı değer madalyası olarak sayılabilir.</a:t>
          </a:r>
        </a:p>
      </dgm:t>
    </dgm:pt>
    <dgm:pt modelId="{E1139814-8527-DE4B-AD91-45E1D49AF33A}" type="parTrans" cxnId="{BBE15D1A-1C23-654D-9BD0-9310EDBB34F2}">
      <dgm:prSet/>
      <dgm:spPr/>
      <dgm:t>
        <a:bodyPr/>
        <a:lstStyle/>
        <a:p>
          <a:endParaRPr lang="tr-TR"/>
        </a:p>
      </dgm:t>
    </dgm:pt>
    <dgm:pt modelId="{299C8630-88D8-CE40-96B4-128C842F2330}" type="sibTrans" cxnId="{BBE15D1A-1C23-654D-9BD0-9310EDBB34F2}">
      <dgm:prSet/>
      <dgm:spPr/>
      <dgm:t>
        <a:bodyPr/>
        <a:lstStyle/>
        <a:p>
          <a:endParaRPr lang="tr-TR"/>
        </a:p>
      </dgm:t>
    </dgm:pt>
    <dgm:pt modelId="{433C569E-0AB6-B449-883E-A6561DA576F5}">
      <dgm:prSet/>
      <dgm:spPr/>
      <dgm:t>
        <a:bodyPr/>
        <a:lstStyle/>
        <a:p>
          <a:r>
            <a:rPr lang="tr-TR" b="1"/>
            <a:t>Hipotetik Düşünme : </a:t>
          </a:r>
          <a:r>
            <a:rPr lang="tr-TR"/>
            <a:t>Günlük hayatta veya eğitim öğretimde karşılaşılan bir sorunu çözmek için olası çözüm yolları geliştirip bunları belirli bir düzene göre yapmayı sağlayan düşünme sürecidir. Eğer …. ve …. olursa …. olur şeklinde genel bir cümle yapısıyla ifade edilir. Hipotetik düşünmede sorunun görünen boyutlarının ötesine geçip çözüme ilişkin yollar belirlenmesi söz konusudur.</a:t>
          </a:r>
        </a:p>
      </dgm:t>
    </dgm:pt>
    <dgm:pt modelId="{3518483E-361B-614C-9727-283C089E5552}" type="parTrans" cxnId="{C4399827-E90D-4743-A6C3-962CB45BAA93}">
      <dgm:prSet/>
      <dgm:spPr/>
      <dgm:t>
        <a:bodyPr/>
        <a:lstStyle/>
        <a:p>
          <a:endParaRPr lang="tr-TR"/>
        </a:p>
      </dgm:t>
    </dgm:pt>
    <dgm:pt modelId="{E6078760-8F69-5143-A965-B38DDAA0058D}" type="sibTrans" cxnId="{C4399827-E90D-4743-A6C3-962CB45BAA93}">
      <dgm:prSet/>
      <dgm:spPr/>
      <dgm:t>
        <a:bodyPr/>
        <a:lstStyle/>
        <a:p>
          <a:endParaRPr lang="tr-TR"/>
        </a:p>
      </dgm:t>
    </dgm:pt>
    <dgm:pt modelId="{17D779A3-0ADB-1B49-8258-37C5F638D853}">
      <dgm:prSet/>
      <dgm:spPr/>
      <dgm:t>
        <a:bodyPr/>
        <a:lstStyle/>
        <a:p>
          <a:r>
            <a:rPr lang="tr-TR" b="1"/>
            <a:t>Global Düşünme : </a:t>
          </a:r>
          <a:r>
            <a:rPr lang="tr-TR"/>
            <a:t>Temeli, öğrenmeyi kolaylaştırmak için harita çizmeye dayanmaktır. Öğrenmemiz gereken bilgilerin haritalanması esastır. Beyin haritaları, zihin haritaları, kavram haritaları vb.</a:t>
          </a:r>
        </a:p>
      </dgm:t>
    </dgm:pt>
    <dgm:pt modelId="{D566B37A-5466-404A-ACC1-491DE20988B7}" type="parTrans" cxnId="{8A28F286-CD4A-724E-915C-1EF33CD47EC1}">
      <dgm:prSet/>
      <dgm:spPr/>
      <dgm:t>
        <a:bodyPr/>
        <a:lstStyle/>
        <a:p>
          <a:endParaRPr lang="tr-TR"/>
        </a:p>
      </dgm:t>
    </dgm:pt>
    <dgm:pt modelId="{1ADF27E0-F516-984C-B6D3-CE2913A27F21}" type="sibTrans" cxnId="{8A28F286-CD4A-724E-915C-1EF33CD47EC1}">
      <dgm:prSet/>
      <dgm:spPr/>
      <dgm:t>
        <a:bodyPr/>
        <a:lstStyle/>
        <a:p>
          <a:endParaRPr lang="tr-TR"/>
        </a:p>
      </dgm:t>
    </dgm:pt>
    <dgm:pt modelId="{4A6983D1-C1B0-1E46-A6B0-C8931D154DFD}">
      <dgm:prSet/>
      <dgm:spPr/>
      <dgm:t>
        <a:bodyPr/>
        <a:lstStyle/>
        <a:p>
          <a:r>
            <a:rPr lang="tr-TR" b="1" dirty="0" err="1"/>
            <a:t>Refleksif</a:t>
          </a:r>
          <a:r>
            <a:rPr lang="tr-TR" b="1"/>
            <a:t> Düşünme :   </a:t>
          </a:r>
          <a:r>
            <a:rPr lang="tr-TR"/>
            <a:t>Kendini gözlem ve analiz konusu olarak alan öznenin tutumudur. </a:t>
          </a:r>
          <a:r>
            <a:rPr lang="tr-TR" dirty="0" err="1"/>
            <a:t>Refleksivite</a:t>
          </a:r>
          <a:r>
            <a:rPr lang="tr-TR" dirty="0"/>
            <a:t>, kendi hakkında, kendi üzerine düşünen, kendisini bir obje gibi ele alıp bakabilen bir öznenin durumunu ifade eder.</a:t>
          </a:r>
        </a:p>
      </dgm:t>
    </dgm:pt>
    <dgm:pt modelId="{239A4063-5DA6-7C4B-A9DF-78F715426DD8}" type="parTrans" cxnId="{C0FF71FA-8A0F-3D44-92F1-10511B44E2EC}">
      <dgm:prSet/>
      <dgm:spPr/>
      <dgm:t>
        <a:bodyPr/>
        <a:lstStyle/>
        <a:p>
          <a:endParaRPr lang="tr-TR"/>
        </a:p>
      </dgm:t>
    </dgm:pt>
    <dgm:pt modelId="{62E1EA9B-8114-A54D-BDD4-8FCEA824BC17}" type="sibTrans" cxnId="{C0FF71FA-8A0F-3D44-92F1-10511B44E2EC}">
      <dgm:prSet/>
      <dgm:spPr/>
      <dgm:t>
        <a:bodyPr/>
        <a:lstStyle/>
        <a:p>
          <a:endParaRPr lang="tr-TR"/>
        </a:p>
      </dgm:t>
    </dgm:pt>
    <dgm:pt modelId="{0CFB2A11-2AEB-4647-A6A0-4C4F3B87288E}">
      <dgm:prSet/>
      <dgm:spPr/>
      <dgm:t>
        <a:bodyPr/>
        <a:lstStyle/>
        <a:p>
          <a:r>
            <a:rPr lang="tr-TR" b="1"/>
            <a:t>İnovatif Düşünme : </a:t>
          </a:r>
          <a:r>
            <a:rPr lang="tr-TR"/>
            <a:t>Rutinden, yürüyen sistemden, rutin ürünlerden, rutin hizmetlerden, alışıla gelmişliklerden farklı olarak yenilikçi ve ticari boyutu geliştirilmiş bir düşünmeyi amaçlar. İnovatif düşünme yukarıda sayılan düşünme biçimlerinin tamamıyla kullanımını da gerektirir.</a:t>
          </a:r>
        </a:p>
      </dgm:t>
    </dgm:pt>
    <dgm:pt modelId="{F908ABF5-DA09-4449-B463-64D259BA8BE4}" type="parTrans" cxnId="{331B0F28-DABC-E14B-A563-18E214D21DAB}">
      <dgm:prSet/>
      <dgm:spPr/>
      <dgm:t>
        <a:bodyPr/>
        <a:lstStyle/>
        <a:p>
          <a:endParaRPr lang="tr-TR"/>
        </a:p>
      </dgm:t>
    </dgm:pt>
    <dgm:pt modelId="{D30B67FB-EF42-8D47-B427-7A4226B0BF5A}" type="sibTrans" cxnId="{331B0F28-DABC-E14B-A563-18E214D21DAB}">
      <dgm:prSet/>
      <dgm:spPr/>
      <dgm:t>
        <a:bodyPr/>
        <a:lstStyle/>
        <a:p>
          <a:endParaRPr lang="tr-TR"/>
        </a:p>
      </dgm:t>
    </dgm:pt>
    <dgm:pt modelId="{25E8FF5C-8B02-254A-B4D3-122A328433CA}" type="pres">
      <dgm:prSet presAssocID="{BA5D103E-9CD3-C040-B12F-25B74F4D5CD5}" presName="linear" presStyleCnt="0">
        <dgm:presLayoutVars>
          <dgm:animLvl val="lvl"/>
          <dgm:resizeHandles val="exact"/>
        </dgm:presLayoutVars>
      </dgm:prSet>
      <dgm:spPr/>
    </dgm:pt>
    <dgm:pt modelId="{102E70D1-1F73-3F45-A2AA-6AD43C6DAEDF}" type="pres">
      <dgm:prSet presAssocID="{D23A2C66-45DC-4649-9D7E-0BB2D1A747EB}" presName="parentText" presStyleLbl="node1" presStyleIdx="0" presStyleCnt="5">
        <dgm:presLayoutVars>
          <dgm:chMax val="0"/>
          <dgm:bulletEnabled val="1"/>
        </dgm:presLayoutVars>
      </dgm:prSet>
      <dgm:spPr/>
    </dgm:pt>
    <dgm:pt modelId="{65251250-D28D-F347-8DD9-7C755FCFAA7B}" type="pres">
      <dgm:prSet presAssocID="{299C8630-88D8-CE40-96B4-128C842F2330}" presName="spacer" presStyleCnt="0"/>
      <dgm:spPr/>
    </dgm:pt>
    <dgm:pt modelId="{801580B2-5CFB-A249-A3D1-FEDD884BE1D2}" type="pres">
      <dgm:prSet presAssocID="{433C569E-0AB6-B449-883E-A6561DA576F5}" presName="parentText" presStyleLbl="node1" presStyleIdx="1" presStyleCnt="5">
        <dgm:presLayoutVars>
          <dgm:chMax val="0"/>
          <dgm:bulletEnabled val="1"/>
        </dgm:presLayoutVars>
      </dgm:prSet>
      <dgm:spPr/>
    </dgm:pt>
    <dgm:pt modelId="{A36F18E0-174D-5A49-ABB7-1AE4C3E27987}" type="pres">
      <dgm:prSet presAssocID="{E6078760-8F69-5143-A965-B38DDAA0058D}" presName="spacer" presStyleCnt="0"/>
      <dgm:spPr/>
    </dgm:pt>
    <dgm:pt modelId="{F6F11EF1-1623-5A40-9DF0-772F526CAE82}" type="pres">
      <dgm:prSet presAssocID="{17D779A3-0ADB-1B49-8258-37C5F638D853}" presName="parentText" presStyleLbl="node1" presStyleIdx="2" presStyleCnt="5">
        <dgm:presLayoutVars>
          <dgm:chMax val="0"/>
          <dgm:bulletEnabled val="1"/>
        </dgm:presLayoutVars>
      </dgm:prSet>
      <dgm:spPr/>
    </dgm:pt>
    <dgm:pt modelId="{CF09FA65-E89D-0A4E-8C54-E75D06127A21}" type="pres">
      <dgm:prSet presAssocID="{1ADF27E0-F516-984C-B6D3-CE2913A27F21}" presName="spacer" presStyleCnt="0"/>
      <dgm:spPr/>
    </dgm:pt>
    <dgm:pt modelId="{F3234BDA-11AA-BF4D-9CB7-59BBC195DCB9}" type="pres">
      <dgm:prSet presAssocID="{4A6983D1-C1B0-1E46-A6B0-C8931D154DFD}" presName="parentText" presStyleLbl="node1" presStyleIdx="3" presStyleCnt="5">
        <dgm:presLayoutVars>
          <dgm:chMax val="0"/>
          <dgm:bulletEnabled val="1"/>
        </dgm:presLayoutVars>
      </dgm:prSet>
      <dgm:spPr/>
    </dgm:pt>
    <dgm:pt modelId="{2D568824-1419-F44E-BE3B-040E85B8A884}" type="pres">
      <dgm:prSet presAssocID="{62E1EA9B-8114-A54D-BDD4-8FCEA824BC17}" presName="spacer" presStyleCnt="0"/>
      <dgm:spPr/>
    </dgm:pt>
    <dgm:pt modelId="{C2B4CD96-33D3-D049-8733-24D384330BC6}" type="pres">
      <dgm:prSet presAssocID="{0CFB2A11-2AEB-4647-A6A0-4C4F3B87288E}" presName="parentText" presStyleLbl="node1" presStyleIdx="4" presStyleCnt="5">
        <dgm:presLayoutVars>
          <dgm:chMax val="0"/>
          <dgm:bulletEnabled val="1"/>
        </dgm:presLayoutVars>
      </dgm:prSet>
      <dgm:spPr/>
    </dgm:pt>
  </dgm:ptLst>
  <dgm:cxnLst>
    <dgm:cxn modelId="{70896517-74F6-EC46-8F23-FE7D59FA753E}" type="presOf" srcId="{4A6983D1-C1B0-1E46-A6B0-C8931D154DFD}" destId="{F3234BDA-11AA-BF4D-9CB7-59BBC195DCB9}" srcOrd="0" destOrd="0" presId="urn:microsoft.com/office/officeart/2005/8/layout/vList2"/>
    <dgm:cxn modelId="{BBE15D1A-1C23-654D-9BD0-9310EDBB34F2}" srcId="{BA5D103E-9CD3-C040-B12F-25B74F4D5CD5}" destId="{D23A2C66-45DC-4649-9D7E-0BB2D1A747EB}" srcOrd="0" destOrd="0" parTransId="{E1139814-8527-DE4B-AD91-45E1D49AF33A}" sibTransId="{299C8630-88D8-CE40-96B4-128C842F2330}"/>
    <dgm:cxn modelId="{C4399827-E90D-4743-A6C3-962CB45BAA93}" srcId="{BA5D103E-9CD3-C040-B12F-25B74F4D5CD5}" destId="{433C569E-0AB6-B449-883E-A6561DA576F5}" srcOrd="1" destOrd="0" parTransId="{3518483E-361B-614C-9727-283C089E5552}" sibTransId="{E6078760-8F69-5143-A965-B38DDAA0058D}"/>
    <dgm:cxn modelId="{331B0F28-DABC-E14B-A563-18E214D21DAB}" srcId="{BA5D103E-9CD3-C040-B12F-25B74F4D5CD5}" destId="{0CFB2A11-2AEB-4647-A6A0-4C4F3B87288E}" srcOrd="4" destOrd="0" parTransId="{F908ABF5-DA09-4449-B463-64D259BA8BE4}" sibTransId="{D30B67FB-EF42-8D47-B427-7A4226B0BF5A}"/>
    <dgm:cxn modelId="{94876432-B63D-7142-B093-8F8CC382B139}" type="presOf" srcId="{17D779A3-0ADB-1B49-8258-37C5F638D853}" destId="{F6F11EF1-1623-5A40-9DF0-772F526CAE82}" srcOrd="0" destOrd="0" presId="urn:microsoft.com/office/officeart/2005/8/layout/vList2"/>
    <dgm:cxn modelId="{5BA1595A-D6D2-C24B-BCBE-9EB69B062031}" type="presOf" srcId="{433C569E-0AB6-B449-883E-A6561DA576F5}" destId="{801580B2-5CFB-A249-A3D1-FEDD884BE1D2}" srcOrd="0" destOrd="0" presId="urn:microsoft.com/office/officeart/2005/8/layout/vList2"/>
    <dgm:cxn modelId="{AA5EFD5A-67F4-1643-B6E5-94AA6679551F}" type="presOf" srcId="{BA5D103E-9CD3-C040-B12F-25B74F4D5CD5}" destId="{25E8FF5C-8B02-254A-B4D3-122A328433CA}" srcOrd="0" destOrd="0" presId="urn:microsoft.com/office/officeart/2005/8/layout/vList2"/>
    <dgm:cxn modelId="{8A28F286-CD4A-724E-915C-1EF33CD47EC1}" srcId="{BA5D103E-9CD3-C040-B12F-25B74F4D5CD5}" destId="{17D779A3-0ADB-1B49-8258-37C5F638D853}" srcOrd="2" destOrd="0" parTransId="{D566B37A-5466-404A-ACC1-491DE20988B7}" sibTransId="{1ADF27E0-F516-984C-B6D3-CE2913A27F21}"/>
    <dgm:cxn modelId="{EF633499-2634-AB42-A729-ACEB61CBE6C4}" type="presOf" srcId="{0CFB2A11-2AEB-4647-A6A0-4C4F3B87288E}" destId="{C2B4CD96-33D3-D049-8733-24D384330BC6}" srcOrd="0" destOrd="0" presId="urn:microsoft.com/office/officeart/2005/8/layout/vList2"/>
    <dgm:cxn modelId="{D3E124A7-7B7E-1B4B-A1FC-23A3BF5E7AA3}" type="presOf" srcId="{D23A2C66-45DC-4649-9D7E-0BB2D1A747EB}" destId="{102E70D1-1F73-3F45-A2AA-6AD43C6DAEDF}" srcOrd="0" destOrd="0" presId="urn:microsoft.com/office/officeart/2005/8/layout/vList2"/>
    <dgm:cxn modelId="{C0FF71FA-8A0F-3D44-92F1-10511B44E2EC}" srcId="{BA5D103E-9CD3-C040-B12F-25B74F4D5CD5}" destId="{4A6983D1-C1B0-1E46-A6B0-C8931D154DFD}" srcOrd="3" destOrd="0" parTransId="{239A4063-5DA6-7C4B-A9DF-78F715426DD8}" sibTransId="{62E1EA9B-8114-A54D-BDD4-8FCEA824BC17}"/>
    <dgm:cxn modelId="{FEC045F9-9D7F-2740-9CDC-8DD711654BC2}" type="presParOf" srcId="{25E8FF5C-8B02-254A-B4D3-122A328433CA}" destId="{102E70D1-1F73-3F45-A2AA-6AD43C6DAEDF}" srcOrd="0" destOrd="0" presId="urn:microsoft.com/office/officeart/2005/8/layout/vList2"/>
    <dgm:cxn modelId="{4206E3E4-DCF0-5946-ADC7-5D8C09BBA236}" type="presParOf" srcId="{25E8FF5C-8B02-254A-B4D3-122A328433CA}" destId="{65251250-D28D-F347-8DD9-7C755FCFAA7B}" srcOrd="1" destOrd="0" presId="urn:microsoft.com/office/officeart/2005/8/layout/vList2"/>
    <dgm:cxn modelId="{BFB572C1-554C-8342-B175-AB524C9EA251}" type="presParOf" srcId="{25E8FF5C-8B02-254A-B4D3-122A328433CA}" destId="{801580B2-5CFB-A249-A3D1-FEDD884BE1D2}" srcOrd="2" destOrd="0" presId="urn:microsoft.com/office/officeart/2005/8/layout/vList2"/>
    <dgm:cxn modelId="{0D8E656A-487B-9149-B011-67BD15E21180}" type="presParOf" srcId="{25E8FF5C-8B02-254A-B4D3-122A328433CA}" destId="{A36F18E0-174D-5A49-ABB7-1AE4C3E27987}" srcOrd="3" destOrd="0" presId="urn:microsoft.com/office/officeart/2005/8/layout/vList2"/>
    <dgm:cxn modelId="{C19B9380-921B-C343-A245-2CAF306C240C}" type="presParOf" srcId="{25E8FF5C-8B02-254A-B4D3-122A328433CA}" destId="{F6F11EF1-1623-5A40-9DF0-772F526CAE82}" srcOrd="4" destOrd="0" presId="urn:microsoft.com/office/officeart/2005/8/layout/vList2"/>
    <dgm:cxn modelId="{1063D6DC-8B32-134A-AB39-C0CD0039A05A}" type="presParOf" srcId="{25E8FF5C-8B02-254A-B4D3-122A328433CA}" destId="{CF09FA65-E89D-0A4E-8C54-E75D06127A21}" srcOrd="5" destOrd="0" presId="urn:microsoft.com/office/officeart/2005/8/layout/vList2"/>
    <dgm:cxn modelId="{9E2D7A8A-86AE-5B49-83A4-52473F9A0829}" type="presParOf" srcId="{25E8FF5C-8B02-254A-B4D3-122A328433CA}" destId="{F3234BDA-11AA-BF4D-9CB7-59BBC195DCB9}" srcOrd="6" destOrd="0" presId="urn:microsoft.com/office/officeart/2005/8/layout/vList2"/>
    <dgm:cxn modelId="{F9796842-F3CF-5244-AD56-51CD729C259F}" type="presParOf" srcId="{25E8FF5C-8B02-254A-B4D3-122A328433CA}" destId="{2D568824-1419-F44E-BE3B-040E85B8A884}" srcOrd="7" destOrd="0" presId="urn:microsoft.com/office/officeart/2005/8/layout/vList2"/>
    <dgm:cxn modelId="{14861E3D-430C-CE4F-A812-5D5CB255817A}" type="presParOf" srcId="{25E8FF5C-8B02-254A-B4D3-122A328433CA}" destId="{C2B4CD96-33D3-D049-8733-24D384330BC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8A90E0-97FE-4A21-A82A-054EDC467914}">
      <dsp:nvSpPr>
        <dsp:cNvPr id="0" name=""/>
        <dsp:cNvSpPr/>
      </dsp:nvSpPr>
      <dsp:spPr>
        <a:xfrm>
          <a:off x="669987" y="36713"/>
          <a:ext cx="716171" cy="6980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83BC34D-C8C8-4C22-A689-0A0E752CF595}">
      <dsp:nvSpPr>
        <dsp:cNvPr id="0" name=""/>
        <dsp:cNvSpPr/>
      </dsp:nvSpPr>
      <dsp:spPr>
        <a:xfrm>
          <a:off x="4971" y="856709"/>
          <a:ext cx="2046202" cy="783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tr-TR" sz="1800" kern="1200"/>
            <a:t>21. Yüzyıl Eğitimi Nedir?</a:t>
          </a:r>
          <a:endParaRPr lang="en-US" sz="1800" kern="1200"/>
        </a:p>
      </dsp:txBody>
      <dsp:txXfrm>
        <a:off x="4971" y="856709"/>
        <a:ext cx="2046202" cy="783487"/>
      </dsp:txXfrm>
    </dsp:sp>
    <dsp:sp modelId="{DC79DB8E-67BA-41B7-BBE9-2F33EAFAADDA}">
      <dsp:nvSpPr>
        <dsp:cNvPr id="0" name=""/>
        <dsp:cNvSpPr/>
      </dsp:nvSpPr>
      <dsp:spPr>
        <a:xfrm>
          <a:off x="4971" y="1696896"/>
          <a:ext cx="2046202" cy="1174826"/>
        </a:xfrm>
        <a:prstGeom prst="rect">
          <a:avLst/>
        </a:prstGeom>
        <a:noFill/>
        <a:ln>
          <a:noFill/>
        </a:ln>
        <a:effectLst/>
      </dsp:spPr>
      <dsp:style>
        <a:lnRef idx="0">
          <a:scrgbClr r="0" g="0" b="0"/>
        </a:lnRef>
        <a:fillRef idx="0">
          <a:scrgbClr r="0" g="0" b="0"/>
        </a:fillRef>
        <a:effectRef idx="0">
          <a:scrgbClr r="0" g="0" b="0"/>
        </a:effectRef>
        <a:fontRef idx="minor"/>
      </dsp:style>
    </dsp:sp>
    <dsp:sp modelId="{00E39724-3E80-48D2-A44D-6DA7AAC9FB04}">
      <dsp:nvSpPr>
        <dsp:cNvPr id="0" name=""/>
        <dsp:cNvSpPr/>
      </dsp:nvSpPr>
      <dsp:spPr>
        <a:xfrm>
          <a:off x="3074276" y="36713"/>
          <a:ext cx="716171" cy="6980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5887D84-495B-4B2F-855B-18ABA1914CDE}">
      <dsp:nvSpPr>
        <dsp:cNvPr id="0" name=""/>
        <dsp:cNvSpPr/>
      </dsp:nvSpPr>
      <dsp:spPr>
        <a:xfrm>
          <a:off x="2409260" y="856709"/>
          <a:ext cx="2046202" cy="783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tr-TR" sz="1800" kern="1200"/>
            <a:t>21. Yüzyıl Becerileri</a:t>
          </a:r>
          <a:endParaRPr lang="en-US" sz="1800" kern="1200"/>
        </a:p>
      </dsp:txBody>
      <dsp:txXfrm>
        <a:off x="2409260" y="856709"/>
        <a:ext cx="2046202" cy="783487"/>
      </dsp:txXfrm>
    </dsp:sp>
    <dsp:sp modelId="{BDF0AA19-87E5-4E20-99FA-E1AA7B5F338A}">
      <dsp:nvSpPr>
        <dsp:cNvPr id="0" name=""/>
        <dsp:cNvSpPr/>
      </dsp:nvSpPr>
      <dsp:spPr>
        <a:xfrm>
          <a:off x="2409260" y="1696896"/>
          <a:ext cx="2046202" cy="1174826"/>
        </a:xfrm>
        <a:prstGeom prst="rect">
          <a:avLst/>
        </a:prstGeom>
        <a:noFill/>
        <a:ln>
          <a:noFill/>
        </a:ln>
        <a:effectLst/>
      </dsp:spPr>
      <dsp:style>
        <a:lnRef idx="0">
          <a:scrgbClr r="0" g="0" b="0"/>
        </a:lnRef>
        <a:fillRef idx="0">
          <a:scrgbClr r="0" g="0" b="0"/>
        </a:fillRef>
        <a:effectRef idx="0">
          <a:scrgbClr r="0" g="0" b="0"/>
        </a:effectRef>
        <a:fontRef idx="minor"/>
      </dsp:style>
    </dsp:sp>
    <dsp:sp modelId="{92E3FA71-8431-4A67-9F49-F79069321B6A}">
      <dsp:nvSpPr>
        <dsp:cNvPr id="0" name=""/>
        <dsp:cNvSpPr/>
      </dsp:nvSpPr>
      <dsp:spPr>
        <a:xfrm>
          <a:off x="5478564" y="36713"/>
          <a:ext cx="716171" cy="6980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5ACB61E-CD84-423C-AA95-F9C3814FA007}">
      <dsp:nvSpPr>
        <dsp:cNvPr id="0" name=""/>
        <dsp:cNvSpPr/>
      </dsp:nvSpPr>
      <dsp:spPr>
        <a:xfrm>
          <a:off x="4813548" y="856709"/>
          <a:ext cx="2046202" cy="783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tr-TR" sz="1800" kern="1200"/>
            <a:t>Bilgi Toplumu ve Eğitim</a:t>
          </a:r>
          <a:endParaRPr lang="en-US" sz="1800" kern="1200"/>
        </a:p>
      </dsp:txBody>
      <dsp:txXfrm>
        <a:off x="4813548" y="856709"/>
        <a:ext cx="2046202" cy="783487"/>
      </dsp:txXfrm>
    </dsp:sp>
    <dsp:sp modelId="{35666FC1-67FD-4EE2-9BAB-28952953773D}">
      <dsp:nvSpPr>
        <dsp:cNvPr id="0" name=""/>
        <dsp:cNvSpPr/>
      </dsp:nvSpPr>
      <dsp:spPr>
        <a:xfrm>
          <a:off x="4813548" y="1696896"/>
          <a:ext cx="2046202" cy="1174826"/>
        </a:xfrm>
        <a:prstGeom prst="rect">
          <a:avLst/>
        </a:prstGeom>
        <a:noFill/>
        <a:ln>
          <a:noFill/>
        </a:ln>
        <a:effectLst/>
      </dsp:spPr>
      <dsp:style>
        <a:lnRef idx="0">
          <a:scrgbClr r="0" g="0" b="0"/>
        </a:lnRef>
        <a:fillRef idx="0">
          <a:scrgbClr r="0" g="0" b="0"/>
        </a:fillRef>
        <a:effectRef idx="0">
          <a:scrgbClr r="0" g="0" b="0"/>
        </a:effectRef>
        <a:fontRef idx="minor"/>
      </dsp:style>
    </dsp:sp>
    <dsp:sp modelId="{249DD333-D0BC-48BB-896E-BD2ADA12B48A}">
      <dsp:nvSpPr>
        <dsp:cNvPr id="0" name=""/>
        <dsp:cNvSpPr/>
      </dsp:nvSpPr>
      <dsp:spPr>
        <a:xfrm>
          <a:off x="7882853" y="36713"/>
          <a:ext cx="716171" cy="6980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1E6178D-CC93-453C-B462-013315BF37EF}">
      <dsp:nvSpPr>
        <dsp:cNvPr id="0" name=""/>
        <dsp:cNvSpPr/>
      </dsp:nvSpPr>
      <dsp:spPr>
        <a:xfrm>
          <a:off x="7217837" y="856709"/>
          <a:ext cx="2046202" cy="783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tr-TR" sz="1800" kern="1200"/>
            <a:t>Düşünme ve Düşünme Biçimleri</a:t>
          </a:r>
          <a:endParaRPr lang="en-US" sz="1800" kern="1200"/>
        </a:p>
      </dsp:txBody>
      <dsp:txXfrm>
        <a:off x="7217837" y="856709"/>
        <a:ext cx="2046202" cy="783487"/>
      </dsp:txXfrm>
    </dsp:sp>
    <dsp:sp modelId="{2698E702-C040-4E11-BC59-045EDCF99338}">
      <dsp:nvSpPr>
        <dsp:cNvPr id="0" name=""/>
        <dsp:cNvSpPr/>
      </dsp:nvSpPr>
      <dsp:spPr>
        <a:xfrm>
          <a:off x="7217837" y="1696896"/>
          <a:ext cx="2046202" cy="117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tr-TR" sz="1400" kern="1200"/>
            <a:t>Eleştirel Düşünme</a:t>
          </a:r>
          <a:endParaRPr lang="en-US" sz="1400" kern="1200"/>
        </a:p>
        <a:p>
          <a:pPr marL="0" lvl="0" indent="0" algn="ctr" defTabSz="622300">
            <a:lnSpc>
              <a:spcPct val="100000"/>
            </a:lnSpc>
            <a:spcBef>
              <a:spcPct val="0"/>
            </a:spcBef>
            <a:spcAft>
              <a:spcPct val="35000"/>
            </a:spcAft>
            <a:buNone/>
          </a:pPr>
          <a:r>
            <a:rPr lang="tr-TR" sz="1400" kern="1200"/>
            <a:t>Yaratıcı Düşünme</a:t>
          </a:r>
          <a:endParaRPr lang="en-US" sz="1400" kern="1200"/>
        </a:p>
        <a:p>
          <a:pPr marL="0" lvl="0" indent="0" algn="ctr" defTabSz="622300">
            <a:lnSpc>
              <a:spcPct val="100000"/>
            </a:lnSpc>
            <a:spcBef>
              <a:spcPct val="0"/>
            </a:spcBef>
            <a:spcAft>
              <a:spcPct val="35000"/>
            </a:spcAft>
            <a:buNone/>
          </a:pPr>
          <a:r>
            <a:rPr lang="tr-TR" sz="1400" kern="1200"/>
            <a:t>Yansıtıcı Düşünme</a:t>
          </a:r>
          <a:endParaRPr lang="en-US" sz="1400" kern="1200"/>
        </a:p>
        <a:p>
          <a:pPr marL="0" lvl="0" indent="0" algn="ctr" defTabSz="622300">
            <a:lnSpc>
              <a:spcPct val="100000"/>
            </a:lnSpc>
            <a:spcBef>
              <a:spcPct val="0"/>
            </a:spcBef>
            <a:spcAft>
              <a:spcPct val="35000"/>
            </a:spcAft>
            <a:buNone/>
          </a:pPr>
          <a:r>
            <a:rPr lang="tr-TR" sz="1400" kern="1200"/>
            <a:t>Diğer Üst Düzey Düşünme Biçimleri</a:t>
          </a:r>
          <a:endParaRPr lang="en-US" sz="1400" kern="1200"/>
        </a:p>
      </dsp:txBody>
      <dsp:txXfrm>
        <a:off x="7217837" y="1696896"/>
        <a:ext cx="2046202" cy="11748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1070B-CBC5-E243-BB35-39C11FD50897}">
      <dsp:nvSpPr>
        <dsp:cNvPr id="0" name=""/>
        <dsp:cNvSpPr/>
      </dsp:nvSpPr>
      <dsp:spPr>
        <a:xfrm>
          <a:off x="0" y="144880"/>
          <a:ext cx="10253662" cy="263951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tr-TR" sz="4800" kern="1200" dirty="0"/>
            <a:t>«Geleceğin cahili okumayan değil; nasıl öğreneceğini bilmeyen kişi olacaktır.»</a:t>
          </a:r>
          <a:br>
            <a:rPr lang="tr-TR" sz="4800" kern="1200" dirty="0"/>
          </a:br>
          <a:r>
            <a:rPr lang="tr-TR" sz="4800" kern="1200" dirty="0"/>
            <a:t>			</a:t>
          </a:r>
          <a:r>
            <a:rPr lang="tr-TR" sz="4800" kern="1200" dirty="0" err="1"/>
            <a:t>Alvin</a:t>
          </a:r>
          <a:r>
            <a:rPr lang="tr-TR" sz="4800" kern="1200" dirty="0"/>
            <a:t> </a:t>
          </a:r>
          <a:r>
            <a:rPr lang="tr-TR" sz="4800" kern="1200" dirty="0" err="1"/>
            <a:t>Toffler</a:t>
          </a:r>
          <a:endParaRPr lang="tr-TR" sz="4800" kern="1200" dirty="0"/>
        </a:p>
      </dsp:txBody>
      <dsp:txXfrm>
        <a:off x="128851" y="273731"/>
        <a:ext cx="9995960" cy="23818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0B168-0302-4543-865C-ACD7D19FB14C}">
      <dsp:nvSpPr>
        <dsp:cNvPr id="0" name=""/>
        <dsp:cNvSpPr/>
      </dsp:nvSpPr>
      <dsp:spPr>
        <a:xfrm>
          <a:off x="3639" y="103117"/>
          <a:ext cx="1970341" cy="1182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Öğrenci merkezli eğitim anlayışı</a:t>
          </a:r>
        </a:p>
      </dsp:txBody>
      <dsp:txXfrm>
        <a:off x="3639" y="103117"/>
        <a:ext cx="1970341" cy="1182205"/>
      </dsp:txXfrm>
    </dsp:sp>
    <dsp:sp modelId="{47CCD154-CB95-AE46-9E7F-3D4E1EC3A485}">
      <dsp:nvSpPr>
        <dsp:cNvPr id="0" name=""/>
        <dsp:cNvSpPr/>
      </dsp:nvSpPr>
      <dsp:spPr>
        <a:xfrm>
          <a:off x="2171015" y="103117"/>
          <a:ext cx="1970341" cy="1182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Eğitim sürecine destek veren her türü teknolojik ekipman</a:t>
          </a:r>
        </a:p>
      </dsp:txBody>
      <dsp:txXfrm>
        <a:off x="2171015" y="103117"/>
        <a:ext cx="1970341" cy="1182205"/>
      </dsp:txXfrm>
    </dsp:sp>
    <dsp:sp modelId="{32787475-FB7E-0945-80B1-50D3CCCBFD3E}">
      <dsp:nvSpPr>
        <dsp:cNvPr id="0" name=""/>
        <dsp:cNvSpPr/>
      </dsp:nvSpPr>
      <dsp:spPr>
        <a:xfrm>
          <a:off x="4338391" y="103117"/>
          <a:ext cx="1970341" cy="1182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dirty="0"/>
            <a:t>Aktif öğrenme katılımı</a:t>
          </a:r>
        </a:p>
      </dsp:txBody>
      <dsp:txXfrm>
        <a:off x="4338391" y="103117"/>
        <a:ext cx="1970341" cy="1182205"/>
      </dsp:txXfrm>
    </dsp:sp>
    <dsp:sp modelId="{ADF9BDA9-3DF0-F64C-93AA-91CD0E08AB8E}">
      <dsp:nvSpPr>
        <dsp:cNvPr id="0" name=""/>
        <dsp:cNvSpPr/>
      </dsp:nvSpPr>
      <dsp:spPr>
        <a:xfrm>
          <a:off x="6505767" y="103117"/>
          <a:ext cx="1970341" cy="1182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Uyarlanır öğrenme</a:t>
          </a:r>
        </a:p>
      </dsp:txBody>
      <dsp:txXfrm>
        <a:off x="6505767" y="103117"/>
        <a:ext cx="1970341" cy="1182205"/>
      </dsp:txXfrm>
    </dsp:sp>
    <dsp:sp modelId="{B693A44A-11F8-B74C-AA09-A4282C3CF766}">
      <dsp:nvSpPr>
        <dsp:cNvPr id="0" name=""/>
        <dsp:cNvSpPr/>
      </dsp:nvSpPr>
      <dsp:spPr>
        <a:xfrm>
          <a:off x="8673143" y="103117"/>
          <a:ext cx="1970341" cy="1182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Cazip ortam</a:t>
          </a:r>
        </a:p>
      </dsp:txBody>
      <dsp:txXfrm>
        <a:off x="8673143" y="103117"/>
        <a:ext cx="1970341" cy="1182205"/>
      </dsp:txXfrm>
    </dsp:sp>
    <dsp:sp modelId="{C2990DF5-01B6-CF4C-9BBF-5F553D590DB5}">
      <dsp:nvSpPr>
        <dsp:cNvPr id="0" name=""/>
        <dsp:cNvSpPr/>
      </dsp:nvSpPr>
      <dsp:spPr>
        <a:xfrm>
          <a:off x="3639" y="1482356"/>
          <a:ext cx="1970341" cy="1182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Öğrencilerin kuralları ve beklentileri anlamasını sağlamak</a:t>
          </a:r>
        </a:p>
      </dsp:txBody>
      <dsp:txXfrm>
        <a:off x="3639" y="1482356"/>
        <a:ext cx="1970341" cy="1182205"/>
      </dsp:txXfrm>
    </dsp:sp>
    <dsp:sp modelId="{D8F7EA00-F393-9641-BA74-5D6BF4F6E5F2}">
      <dsp:nvSpPr>
        <dsp:cNvPr id="0" name=""/>
        <dsp:cNvSpPr/>
      </dsp:nvSpPr>
      <dsp:spPr>
        <a:xfrm>
          <a:off x="2171015" y="1482356"/>
          <a:ext cx="1970341" cy="1182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Sınıfta herkesin birbirine saygı duymasını sağlamak</a:t>
          </a:r>
        </a:p>
      </dsp:txBody>
      <dsp:txXfrm>
        <a:off x="2171015" y="1482356"/>
        <a:ext cx="1970341" cy="1182205"/>
      </dsp:txXfrm>
    </dsp:sp>
    <dsp:sp modelId="{99E7FD10-CC7A-F749-A7AB-84BE4A6306DF}">
      <dsp:nvSpPr>
        <dsp:cNvPr id="0" name=""/>
        <dsp:cNvSpPr/>
      </dsp:nvSpPr>
      <dsp:spPr>
        <a:xfrm>
          <a:off x="4338391" y="1482356"/>
          <a:ext cx="1970341" cy="1182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Öğrencilere kendi üstlerine düşen sorumluluğu benimsetmek</a:t>
          </a:r>
        </a:p>
      </dsp:txBody>
      <dsp:txXfrm>
        <a:off x="4338391" y="1482356"/>
        <a:ext cx="1970341" cy="1182205"/>
      </dsp:txXfrm>
    </dsp:sp>
    <dsp:sp modelId="{18DC41C1-9D24-7345-A363-FEC5246BAEA2}">
      <dsp:nvSpPr>
        <dsp:cNvPr id="0" name=""/>
        <dsp:cNvSpPr/>
      </dsp:nvSpPr>
      <dsp:spPr>
        <a:xfrm>
          <a:off x="6505767" y="1482356"/>
          <a:ext cx="1970341" cy="1182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Performansa dayalı değerlendirme</a:t>
          </a:r>
        </a:p>
      </dsp:txBody>
      <dsp:txXfrm>
        <a:off x="6505767" y="1482356"/>
        <a:ext cx="1970341" cy="1182205"/>
      </dsp:txXfrm>
    </dsp:sp>
    <dsp:sp modelId="{AB7DB9A7-28F6-3D47-B7AF-32819E2E3A93}">
      <dsp:nvSpPr>
        <dsp:cNvPr id="0" name=""/>
        <dsp:cNvSpPr/>
      </dsp:nvSpPr>
      <dsp:spPr>
        <a:xfrm>
          <a:off x="8673143" y="1482356"/>
          <a:ext cx="1970341" cy="1182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İşbirliğine dayalı öğrenme ortamını sağlama</a:t>
          </a:r>
        </a:p>
      </dsp:txBody>
      <dsp:txXfrm>
        <a:off x="8673143" y="1482356"/>
        <a:ext cx="1970341" cy="11822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72F0F-DA94-AC42-B91F-C816B2B0DB0C}">
      <dsp:nvSpPr>
        <dsp:cNvPr id="0" name=""/>
        <dsp:cNvSpPr/>
      </dsp:nvSpPr>
      <dsp:spPr>
        <a:xfrm>
          <a:off x="1227" y="488280"/>
          <a:ext cx="4788544" cy="287312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21. yüzyıl öğrenme anlayışında öğretmenin üstelenmesi gereken rol, sadece bilgiyi sunan kişi olmak yerine öğrencilerin öğrenmesine etkin rehberlik yapmak ve kolaylaştırıcı olmaktır. </a:t>
          </a:r>
        </a:p>
      </dsp:txBody>
      <dsp:txXfrm>
        <a:off x="1227" y="488280"/>
        <a:ext cx="4788544" cy="2873126"/>
      </dsp:txXfrm>
    </dsp:sp>
    <dsp:sp modelId="{3B4E5780-480A-5B45-A548-18F87555F874}">
      <dsp:nvSpPr>
        <dsp:cNvPr id="0" name=""/>
        <dsp:cNvSpPr/>
      </dsp:nvSpPr>
      <dsp:spPr>
        <a:xfrm>
          <a:off x="5268627" y="488280"/>
          <a:ext cx="4788544" cy="287312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dirty="0"/>
            <a:t>21. yüzyıl öğrenme anlayışını benimseyen öğretmenlerin, öğrencilerine uygulamalı öğrenme ortamlarını, kendilerini yaratıcı ifade etmelerini sağlayan aktiviteleri, kendilerini yazarak etkin bir şekilde ifade etme olanağı sunan aktiviteleri ve akranlarıyla etkin işbirliği yapabilmelerini sağlamaları gerekmektedir.</a:t>
          </a:r>
        </a:p>
      </dsp:txBody>
      <dsp:txXfrm>
        <a:off x="5268627" y="488280"/>
        <a:ext cx="4788544" cy="28731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29A9EC-9C4D-7E45-965F-65739742CE15}">
      <dsp:nvSpPr>
        <dsp:cNvPr id="0" name=""/>
        <dsp:cNvSpPr/>
      </dsp:nvSpPr>
      <dsp:spPr>
        <a:xfrm>
          <a:off x="0" y="0"/>
          <a:ext cx="100583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5BB463-E0FE-2F42-BC18-E91FEA23B74F}">
      <dsp:nvSpPr>
        <dsp:cNvPr id="0" name=""/>
        <dsp:cNvSpPr/>
      </dsp:nvSpPr>
      <dsp:spPr>
        <a:xfrm>
          <a:off x="0" y="0"/>
          <a:ext cx="2011680" cy="3849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tr-TR" sz="2900" kern="1200"/>
            <a:t>21. Yüzyıl öğrencisinin sahip olması gereken bilgi ve beceriler ise şöyledir:</a:t>
          </a:r>
        </a:p>
      </dsp:txBody>
      <dsp:txXfrm>
        <a:off x="0" y="0"/>
        <a:ext cx="2011680" cy="3849687"/>
      </dsp:txXfrm>
    </dsp:sp>
    <dsp:sp modelId="{370CA8F7-2370-E84A-AB86-0AE48B66BC85}">
      <dsp:nvSpPr>
        <dsp:cNvPr id="0" name=""/>
        <dsp:cNvSpPr/>
      </dsp:nvSpPr>
      <dsp:spPr>
        <a:xfrm>
          <a:off x="2162556" y="36278"/>
          <a:ext cx="7895844" cy="725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Ana disiplinlerdeki bilgi ve beceriler (İngilizce, okuma veya dil sanatları, dünya dilleri, sanat, matematik, ekonomi, bilim, coğrafya, tarih ve vatandaşlık)</a:t>
          </a:r>
        </a:p>
      </dsp:txBody>
      <dsp:txXfrm>
        <a:off x="2162556" y="36278"/>
        <a:ext cx="7895844" cy="725575"/>
      </dsp:txXfrm>
    </dsp:sp>
    <dsp:sp modelId="{FDD97E2A-CE9E-8B40-B1AB-A009BEB6F22A}">
      <dsp:nvSpPr>
        <dsp:cNvPr id="0" name=""/>
        <dsp:cNvSpPr/>
      </dsp:nvSpPr>
      <dsp:spPr>
        <a:xfrm>
          <a:off x="2011680" y="761854"/>
          <a:ext cx="80467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3E02DA-F1AE-B949-89F7-40BBAFF3A726}">
      <dsp:nvSpPr>
        <dsp:cNvPr id="0" name=""/>
        <dsp:cNvSpPr/>
      </dsp:nvSpPr>
      <dsp:spPr>
        <a:xfrm>
          <a:off x="2162556" y="798133"/>
          <a:ext cx="7895844" cy="725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Yaratıcı düşünme ve başkalarıyla uyumlu şekilde çalışabilme</a:t>
          </a:r>
        </a:p>
      </dsp:txBody>
      <dsp:txXfrm>
        <a:off x="2162556" y="798133"/>
        <a:ext cx="7895844" cy="725575"/>
      </dsp:txXfrm>
    </dsp:sp>
    <dsp:sp modelId="{561C4725-BFC3-9444-AB9C-BDDB83A2CD91}">
      <dsp:nvSpPr>
        <dsp:cNvPr id="0" name=""/>
        <dsp:cNvSpPr/>
      </dsp:nvSpPr>
      <dsp:spPr>
        <a:xfrm>
          <a:off x="2011680" y="1523709"/>
          <a:ext cx="80467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8C597D-6C4A-FF44-80A1-65FA1CD06535}">
      <dsp:nvSpPr>
        <dsp:cNvPr id="0" name=""/>
        <dsp:cNvSpPr/>
      </dsp:nvSpPr>
      <dsp:spPr>
        <a:xfrm>
          <a:off x="2162556" y="1559987"/>
          <a:ext cx="7895844" cy="725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İletişim kurma ve işbirliği yapma</a:t>
          </a:r>
        </a:p>
      </dsp:txBody>
      <dsp:txXfrm>
        <a:off x="2162556" y="1559987"/>
        <a:ext cx="7895844" cy="725575"/>
      </dsp:txXfrm>
    </dsp:sp>
    <dsp:sp modelId="{C977237C-4071-4B4E-8233-70E8FB48159E}">
      <dsp:nvSpPr>
        <dsp:cNvPr id="0" name=""/>
        <dsp:cNvSpPr/>
      </dsp:nvSpPr>
      <dsp:spPr>
        <a:xfrm>
          <a:off x="2011680" y="2285563"/>
          <a:ext cx="80467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436668-4126-D443-A9E0-23AC5592D8B3}">
      <dsp:nvSpPr>
        <dsp:cNvPr id="0" name=""/>
        <dsp:cNvSpPr/>
      </dsp:nvSpPr>
      <dsp:spPr>
        <a:xfrm>
          <a:off x="2162556" y="2321842"/>
          <a:ext cx="7895844" cy="725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Gerçek yaşam ve kariyer becerileri</a:t>
          </a:r>
        </a:p>
      </dsp:txBody>
      <dsp:txXfrm>
        <a:off x="2162556" y="2321842"/>
        <a:ext cx="7895844" cy="725575"/>
      </dsp:txXfrm>
    </dsp:sp>
    <dsp:sp modelId="{19A6EA3D-DA33-6442-9B52-BCF83E968912}">
      <dsp:nvSpPr>
        <dsp:cNvPr id="0" name=""/>
        <dsp:cNvSpPr/>
      </dsp:nvSpPr>
      <dsp:spPr>
        <a:xfrm>
          <a:off x="2011680" y="3047418"/>
          <a:ext cx="80467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7450C7-E621-C448-BEEB-A997FB302F28}">
      <dsp:nvSpPr>
        <dsp:cNvPr id="0" name=""/>
        <dsp:cNvSpPr/>
      </dsp:nvSpPr>
      <dsp:spPr>
        <a:xfrm>
          <a:off x="2162556" y="3083697"/>
          <a:ext cx="7895844" cy="725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Bilgi, medya ve teknoloji becerileri</a:t>
          </a:r>
        </a:p>
      </dsp:txBody>
      <dsp:txXfrm>
        <a:off x="2162556" y="3083697"/>
        <a:ext cx="7895844" cy="725575"/>
      </dsp:txXfrm>
    </dsp:sp>
    <dsp:sp modelId="{8DBC888D-8CD8-0542-9C54-70EE2B49D78F}">
      <dsp:nvSpPr>
        <dsp:cNvPr id="0" name=""/>
        <dsp:cNvSpPr/>
      </dsp:nvSpPr>
      <dsp:spPr>
        <a:xfrm>
          <a:off x="2011680" y="3809272"/>
          <a:ext cx="80467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C56685-9F32-405B-BF78-85900B3170EC}">
      <dsp:nvSpPr>
        <dsp:cNvPr id="0" name=""/>
        <dsp:cNvSpPr/>
      </dsp:nvSpPr>
      <dsp:spPr>
        <a:xfrm>
          <a:off x="0" y="5667"/>
          <a:ext cx="7068312" cy="17871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F59646-662C-4044-B282-3E6FE1ED9B66}">
      <dsp:nvSpPr>
        <dsp:cNvPr id="0" name=""/>
        <dsp:cNvSpPr/>
      </dsp:nvSpPr>
      <dsp:spPr>
        <a:xfrm>
          <a:off x="540611" y="407775"/>
          <a:ext cx="983890" cy="9829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7ED93D9-40D9-44B2-9AE6-6559B287F694}">
      <dsp:nvSpPr>
        <dsp:cNvPr id="0" name=""/>
        <dsp:cNvSpPr/>
      </dsp:nvSpPr>
      <dsp:spPr>
        <a:xfrm>
          <a:off x="2065113" y="5667"/>
          <a:ext cx="4922288" cy="1788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324" tIns="189324" rIns="189324" bIns="189324" numCol="1" spcCol="1270" anchor="ctr" anchorCtr="0">
          <a:noAutofit/>
        </a:bodyPr>
        <a:lstStyle/>
        <a:p>
          <a:pPr marL="0" lvl="0" indent="0" algn="l" defTabSz="889000">
            <a:lnSpc>
              <a:spcPct val="100000"/>
            </a:lnSpc>
            <a:spcBef>
              <a:spcPct val="0"/>
            </a:spcBef>
            <a:spcAft>
              <a:spcPct val="35000"/>
            </a:spcAft>
            <a:buNone/>
          </a:pPr>
          <a:r>
            <a:rPr lang="tr-TR" sz="2000" kern="1200"/>
            <a:t>21. yüzyıl becerileri günümüz eğitim tartışmalarındaki en önemli konulardan birisidir. </a:t>
          </a:r>
        </a:p>
      </dsp:txBody>
      <dsp:txXfrm>
        <a:off x="2065113" y="5667"/>
        <a:ext cx="4922288" cy="1788891"/>
      </dsp:txXfrm>
    </dsp:sp>
    <dsp:sp modelId="{DC5F27AD-E6EB-4431-805B-24382277E512}">
      <dsp:nvSpPr>
        <dsp:cNvPr id="0" name=""/>
        <dsp:cNvSpPr/>
      </dsp:nvSpPr>
      <dsp:spPr>
        <a:xfrm>
          <a:off x="0" y="2228230"/>
          <a:ext cx="7068312" cy="17871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DB9F15-0F8F-4D88-A186-2E3D10914001}">
      <dsp:nvSpPr>
        <dsp:cNvPr id="0" name=""/>
        <dsp:cNvSpPr/>
      </dsp:nvSpPr>
      <dsp:spPr>
        <a:xfrm>
          <a:off x="540611" y="2630337"/>
          <a:ext cx="983890" cy="9829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7B7CF43-65AB-4DC3-A883-46223CD2CA8B}">
      <dsp:nvSpPr>
        <dsp:cNvPr id="0" name=""/>
        <dsp:cNvSpPr/>
      </dsp:nvSpPr>
      <dsp:spPr>
        <a:xfrm>
          <a:off x="2065113" y="2228230"/>
          <a:ext cx="4922288" cy="1788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324" tIns="189324" rIns="189324" bIns="189324" numCol="1" spcCol="1270" anchor="ctr" anchorCtr="0">
          <a:noAutofit/>
        </a:bodyPr>
        <a:lstStyle/>
        <a:p>
          <a:pPr marL="0" lvl="0" indent="0" algn="l" defTabSz="889000">
            <a:lnSpc>
              <a:spcPct val="100000"/>
            </a:lnSpc>
            <a:spcBef>
              <a:spcPct val="0"/>
            </a:spcBef>
            <a:spcAft>
              <a:spcPct val="35000"/>
            </a:spcAft>
            <a:buNone/>
          </a:pPr>
          <a:r>
            <a:rPr lang="tr-TR" sz="2000" kern="1200"/>
            <a:t>İş gücü piyasasının işe alım sürecinde mezun üniversite öğrencilerinin eleştirel ve bağımsız düşünen, sorun çözen, hızlı ve etkili karar veren kişiler olması beklenmektedir. </a:t>
          </a:r>
        </a:p>
      </dsp:txBody>
      <dsp:txXfrm>
        <a:off x="2065113" y="2228230"/>
        <a:ext cx="4922288" cy="1788891"/>
      </dsp:txXfrm>
    </dsp:sp>
    <dsp:sp modelId="{52CD7521-4D3B-478A-A4A4-3AADBB93ABC5}">
      <dsp:nvSpPr>
        <dsp:cNvPr id="0" name=""/>
        <dsp:cNvSpPr/>
      </dsp:nvSpPr>
      <dsp:spPr>
        <a:xfrm>
          <a:off x="0" y="4450792"/>
          <a:ext cx="7068312" cy="17871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6CF104-9839-498E-9698-0CC57F68B497}">
      <dsp:nvSpPr>
        <dsp:cNvPr id="0" name=""/>
        <dsp:cNvSpPr/>
      </dsp:nvSpPr>
      <dsp:spPr>
        <a:xfrm>
          <a:off x="541139" y="4852900"/>
          <a:ext cx="983890" cy="98292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45A15B-CED8-4CCC-9AA1-AB498C666FF6}">
      <dsp:nvSpPr>
        <dsp:cNvPr id="0" name=""/>
        <dsp:cNvSpPr/>
      </dsp:nvSpPr>
      <dsp:spPr>
        <a:xfrm>
          <a:off x="2066170" y="4450792"/>
          <a:ext cx="4922288" cy="1788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324" tIns="189324" rIns="189324" bIns="189324" numCol="1" spcCol="1270" anchor="ctr" anchorCtr="0">
          <a:noAutofit/>
        </a:bodyPr>
        <a:lstStyle/>
        <a:p>
          <a:pPr marL="0" lvl="0" indent="0" algn="l" defTabSz="889000">
            <a:lnSpc>
              <a:spcPct val="100000"/>
            </a:lnSpc>
            <a:spcBef>
              <a:spcPct val="0"/>
            </a:spcBef>
            <a:spcAft>
              <a:spcPct val="35000"/>
            </a:spcAft>
            <a:buNone/>
          </a:pPr>
          <a:r>
            <a:rPr lang="tr-TR" sz="2000" kern="1200"/>
            <a:t>Bu becerilerin kazanılması gerektiğini savunan kişiler, devlet okullarının sadece temel eğitimi vermeyi değil, aynı zamanda öğrencilerin bu bahsedilen kazanımları da sağlamaları gerektiğini savunmaktadırlar.</a:t>
          </a:r>
        </a:p>
      </dsp:txBody>
      <dsp:txXfrm>
        <a:off x="2066170" y="4450792"/>
        <a:ext cx="4922288" cy="17888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95EE39-3E2A-7449-9AB0-7DD3E7C0A98B}">
      <dsp:nvSpPr>
        <dsp:cNvPr id="0" name=""/>
        <dsp:cNvSpPr/>
      </dsp:nvSpPr>
      <dsp:spPr>
        <a:xfrm>
          <a:off x="0" y="0"/>
          <a:ext cx="10058399" cy="196783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0256" tIns="270256" rIns="270256" bIns="270256" numCol="1" spcCol="1270" anchor="ctr" anchorCtr="0">
          <a:noAutofit/>
        </a:bodyPr>
        <a:lstStyle/>
        <a:p>
          <a:pPr marL="0" lvl="0" indent="0" algn="ctr" defTabSz="1689100">
            <a:lnSpc>
              <a:spcPct val="90000"/>
            </a:lnSpc>
            <a:spcBef>
              <a:spcPct val="0"/>
            </a:spcBef>
            <a:spcAft>
              <a:spcPct val="35000"/>
            </a:spcAft>
            <a:buNone/>
          </a:pPr>
          <a:r>
            <a:rPr lang="tr-TR" sz="3800" kern="1200" dirty="0"/>
            <a:t>21. Yüzyıl becerileri;</a:t>
          </a:r>
        </a:p>
      </dsp:txBody>
      <dsp:txXfrm>
        <a:off x="0" y="0"/>
        <a:ext cx="10058399" cy="1062632"/>
      </dsp:txXfrm>
    </dsp:sp>
    <dsp:sp modelId="{C2E6A962-69C7-6E40-907E-1BDA3DF1D9F5}">
      <dsp:nvSpPr>
        <dsp:cNvPr id="0" name=""/>
        <dsp:cNvSpPr/>
      </dsp:nvSpPr>
      <dsp:spPr>
        <a:xfrm>
          <a:off x="4911" y="1023275"/>
          <a:ext cx="3349525" cy="905205"/>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tr-TR" sz="2100" kern="1200" dirty="0"/>
            <a:t>Öğrenme ve </a:t>
          </a:r>
          <a:r>
            <a:rPr lang="tr-TR" sz="2100" kern="1200" dirty="0" err="1"/>
            <a:t>inovasyon</a:t>
          </a:r>
          <a:r>
            <a:rPr lang="tr-TR" sz="2100" kern="1200" dirty="0"/>
            <a:t> becerileri</a:t>
          </a:r>
        </a:p>
      </dsp:txBody>
      <dsp:txXfrm>
        <a:off x="4911" y="1023275"/>
        <a:ext cx="3349525" cy="905205"/>
      </dsp:txXfrm>
    </dsp:sp>
    <dsp:sp modelId="{DEDC6896-B3DC-A047-AADC-482AD84254DF}">
      <dsp:nvSpPr>
        <dsp:cNvPr id="0" name=""/>
        <dsp:cNvSpPr/>
      </dsp:nvSpPr>
      <dsp:spPr>
        <a:xfrm>
          <a:off x="3354437" y="1023275"/>
          <a:ext cx="3349525" cy="905205"/>
        </a:xfrm>
        <a:prstGeom prst="rect">
          <a:avLst/>
        </a:prstGeom>
        <a:solidFill>
          <a:schemeClr val="accent4">
            <a:tint val="40000"/>
            <a:alpha val="90000"/>
            <a:hueOff val="10329230"/>
            <a:satOff val="-5624"/>
            <a:lumOff val="737"/>
            <a:alphaOff val="0"/>
          </a:schemeClr>
        </a:solidFill>
        <a:ln w="12700" cap="flat" cmpd="sng" algn="ctr">
          <a:solidFill>
            <a:schemeClr val="accent4">
              <a:tint val="40000"/>
              <a:alpha val="90000"/>
              <a:hueOff val="10329230"/>
              <a:satOff val="-5624"/>
              <a:lumOff val="7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tr-TR" sz="2100" kern="1200" dirty="0"/>
            <a:t>Medya okuryazarlığı ve teknoloji becerileri</a:t>
          </a:r>
        </a:p>
      </dsp:txBody>
      <dsp:txXfrm>
        <a:off x="3354437" y="1023275"/>
        <a:ext cx="3349525" cy="905205"/>
      </dsp:txXfrm>
    </dsp:sp>
    <dsp:sp modelId="{B4F74EAC-CD74-C74C-88B5-3CD6339F5FBB}">
      <dsp:nvSpPr>
        <dsp:cNvPr id="0" name=""/>
        <dsp:cNvSpPr/>
      </dsp:nvSpPr>
      <dsp:spPr>
        <a:xfrm>
          <a:off x="6703962" y="1023275"/>
          <a:ext cx="3349525" cy="905205"/>
        </a:xfrm>
        <a:prstGeom prst="rect">
          <a:avLst/>
        </a:prstGeom>
        <a:solidFill>
          <a:schemeClr val="accent4">
            <a:tint val="40000"/>
            <a:alpha val="90000"/>
            <a:hueOff val="20658461"/>
            <a:satOff val="-11248"/>
            <a:lumOff val="1474"/>
            <a:alphaOff val="0"/>
          </a:schemeClr>
        </a:solidFill>
        <a:ln w="12700" cap="flat" cmpd="sng" algn="ctr">
          <a:solidFill>
            <a:schemeClr val="accent4">
              <a:tint val="40000"/>
              <a:alpha val="90000"/>
              <a:hueOff val="20658461"/>
              <a:satOff val="-11248"/>
              <a:lumOff val="14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tr-TR" sz="2100" kern="1200" dirty="0"/>
            <a:t>Kariyer ve yaşam becerileri olmak üzere üç temel beceriden oluşmaktadır. </a:t>
          </a:r>
        </a:p>
      </dsp:txBody>
      <dsp:txXfrm>
        <a:off x="6703962" y="1023275"/>
        <a:ext cx="3349525" cy="90520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BF7CD4-145A-C546-86F7-D3CA9659E8B4}">
      <dsp:nvSpPr>
        <dsp:cNvPr id="0" name=""/>
        <dsp:cNvSpPr/>
      </dsp:nvSpPr>
      <dsp:spPr>
        <a:xfrm>
          <a:off x="0" y="0"/>
          <a:ext cx="8956110" cy="1754326"/>
        </a:xfrm>
        <a:prstGeom prst="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tr-TR" sz="2200" kern="1200" dirty="0"/>
            <a:t>Öğrenme ve </a:t>
          </a:r>
          <a:r>
            <a:rPr lang="tr-TR" sz="2200" kern="1200" dirty="0" err="1"/>
            <a:t>inovasyon</a:t>
          </a:r>
          <a:r>
            <a:rPr lang="tr-TR" sz="2200" kern="1200" dirty="0"/>
            <a:t> becerileri ise kendi içinde dört beceriyi kapsamaktadır:</a:t>
          </a:r>
        </a:p>
      </dsp:txBody>
      <dsp:txXfrm>
        <a:off x="0" y="0"/>
        <a:ext cx="8956110" cy="947336"/>
      </dsp:txXfrm>
    </dsp:sp>
    <dsp:sp modelId="{4A658EC3-6B04-114B-886E-A8B98FB37896}">
      <dsp:nvSpPr>
        <dsp:cNvPr id="0" name=""/>
        <dsp:cNvSpPr/>
      </dsp:nvSpPr>
      <dsp:spPr>
        <a:xfrm>
          <a:off x="0" y="912249"/>
          <a:ext cx="2239027" cy="806989"/>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tr-TR" sz="1900" kern="1200"/>
            <a:t>Eleştirel Düşünme ve Problem Çözme</a:t>
          </a:r>
        </a:p>
      </dsp:txBody>
      <dsp:txXfrm>
        <a:off x="0" y="912249"/>
        <a:ext cx="2239027" cy="806989"/>
      </dsp:txXfrm>
    </dsp:sp>
    <dsp:sp modelId="{C2EDB484-1C41-1E4C-AFD7-3CB5EA273796}">
      <dsp:nvSpPr>
        <dsp:cNvPr id="0" name=""/>
        <dsp:cNvSpPr/>
      </dsp:nvSpPr>
      <dsp:spPr>
        <a:xfrm>
          <a:off x="2239027" y="912249"/>
          <a:ext cx="2239027" cy="806989"/>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tr-TR" sz="1900" kern="1200"/>
            <a:t>İletişim</a:t>
          </a:r>
        </a:p>
      </dsp:txBody>
      <dsp:txXfrm>
        <a:off x="2239027" y="912249"/>
        <a:ext cx="2239027" cy="806989"/>
      </dsp:txXfrm>
    </dsp:sp>
    <dsp:sp modelId="{E129BDD4-814D-444E-983F-06AB29D9CF7E}">
      <dsp:nvSpPr>
        <dsp:cNvPr id="0" name=""/>
        <dsp:cNvSpPr/>
      </dsp:nvSpPr>
      <dsp:spPr>
        <a:xfrm>
          <a:off x="4478054" y="912249"/>
          <a:ext cx="2239027" cy="806989"/>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tr-TR" sz="1900" kern="1200"/>
            <a:t>İşbirliği</a:t>
          </a:r>
        </a:p>
      </dsp:txBody>
      <dsp:txXfrm>
        <a:off x="4478054" y="912249"/>
        <a:ext cx="2239027" cy="806989"/>
      </dsp:txXfrm>
    </dsp:sp>
    <dsp:sp modelId="{5D503228-1065-244A-AF79-1B190F92B440}">
      <dsp:nvSpPr>
        <dsp:cNvPr id="0" name=""/>
        <dsp:cNvSpPr/>
      </dsp:nvSpPr>
      <dsp:spPr>
        <a:xfrm>
          <a:off x="6717082" y="912249"/>
          <a:ext cx="2239027" cy="806989"/>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tr-TR" sz="1900" kern="1200"/>
            <a:t>Yaratıcılık</a:t>
          </a:r>
        </a:p>
      </dsp:txBody>
      <dsp:txXfrm>
        <a:off x="6717082" y="912249"/>
        <a:ext cx="2239027" cy="80698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9A7582-44DF-3F42-BE6B-176EAEE9B253}">
      <dsp:nvSpPr>
        <dsp:cNvPr id="0" name=""/>
        <dsp:cNvSpPr/>
      </dsp:nvSpPr>
      <dsp:spPr>
        <a:xfrm>
          <a:off x="6283429" y="590898"/>
          <a:ext cx="761649" cy="5424697"/>
        </a:xfrm>
        <a:custGeom>
          <a:avLst/>
          <a:gdLst/>
          <a:ahLst/>
          <a:cxnLst/>
          <a:rect l="0" t="0" r="0" b="0"/>
          <a:pathLst>
            <a:path>
              <a:moveTo>
                <a:pt x="0" y="0"/>
              </a:moveTo>
              <a:lnTo>
                <a:pt x="0" y="5424697"/>
              </a:lnTo>
              <a:lnTo>
                <a:pt x="761649" y="5424697"/>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2D2167-ABC1-8344-9579-C224EBD3E8B8}">
      <dsp:nvSpPr>
        <dsp:cNvPr id="0" name=""/>
        <dsp:cNvSpPr/>
      </dsp:nvSpPr>
      <dsp:spPr>
        <a:xfrm>
          <a:off x="6283429" y="590898"/>
          <a:ext cx="761649" cy="5078024"/>
        </a:xfrm>
        <a:custGeom>
          <a:avLst/>
          <a:gdLst/>
          <a:ahLst/>
          <a:cxnLst/>
          <a:rect l="0" t="0" r="0" b="0"/>
          <a:pathLst>
            <a:path>
              <a:moveTo>
                <a:pt x="0" y="0"/>
              </a:moveTo>
              <a:lnTo>
                <a:pt x="0" y="5078024"/>
              </a:lnTo>
              <a:lnTo>
                <a:pt x="761649" y="5078024"/>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FEBB42-7725-524D-9E53-251EBD788742}">
      <dsp:nvSpPr>
        <dsp:cNvPr id="0" name=""/>
        <dsp:cNvSpPr/>
      </dsp:nvSpPr>
      <dsp:spPr>
        <a:xfrm>
          <a:off x="6283429" y="590898"/>
          <a:ext cx="761649" cy="4731351"/>
        </a:xfrm>
        <a:custGeom>
          <a:avLst/>
          <a:gdLst/>
          <a:ahLst/>
          <a:cxnLst/>
          <a:rect l="0" t="0" r="0" b="0"/>
          <a:pathLst>
            <a:path>
              <a:moveTo>
                <a:pt x="0" y="0"/>
              </a:moveTo>
              <a:lnTo>
                <a:pt x="0" y="4731351"/>
              </a:lnTo>
              <a:lnTo>
                <a:pt x="761649" y="4731351"/>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020A24-CA2E-9D48-A04D-81DCFB154003}">
      <dsp:nvSpPr>
        <dsp:cNvPr id="0" name=""/>
        <dsp:cNvSpPr/>
      </dsp:nvSpPr>
      <dsp:spPr>
        <a:xfrm>
          <a:off x="6283429" y="590898"/>
          <a:ext cx="761649" cy="4384678"/>
        </a:xfrm>
        <a:custGeom>
          <a:avLst/>
          <a:gdLst/>
          <a:ahLst/>
          <a:cxnLst/>
          <a:rect l="0" t="0" r="0" b="0"/>
          <a:pathLst>
            <a:path>
              <a:moveTo>
                <a:pt x="0" y="0"/>
              </a:moveTo>
              <a:lnTo>
                <a:pt x="0" y="4384678"/>
              </a:lnTo>
              <a:lnTo>
                <a:pt x="761649" y="4384678"/>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5103B8-402C-634E-9EB5-DE4A454B4F77}">
      <dsp:nvSpPr>
        <dsp:cNvPr id="0" name=""/>
        <dsp:cNvSpPr/>
      </dsp:nvSpPr>
      <dsp:spPr>
        <a:xfrm>
          <a:off x="6283429" y="590898"/>
          <a:ext cx="761649" cy="4038005"/>
        </a:xfrm>
        <a:custGeom>
          <a:avLst/>
          <a:gdLst/>
          <a:ahLst/>
          <a:cxnLst/>
          <a:rect l="0" t="0" r="0" b="0"/>
          <a:pathLst>
            <a:path>
              <a:moveTo>
                <a:pt x="0" y="0"/>
              </a:moveTo>
              <a:lnTo>
                <a:pt x="0" y="4038005"/>
              </a:lnTo>
              <a:lnTo>
                <a:pt x="761649" y="4038005"/>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89A988-FE13-584A-9FC9-7E050D196E1D}">
      <dsp:nvSpPr>
        <dsp:cNvPr id="0" name=""/>
        <dsp:cNvSpPr/>
      </dsp:nvSpPr>
      <dsp:spPr>
        <a:xfrm>
          <a:off x="6283429" y="590898"/>
          <a:ext cx="761649" cy="3691333"/>
        </a:xfrm>
        <a:custGeom>
          <a:avLst/>
          <a:gdLst/>
          <a:ahLst/>
          <a:cxnLst/>
          <a:rect l="0" t="0" r="0" b="0"/>
          <a:pathLst>
            <a:path>
              <a:moveTo>
                <a:pt x="0" y="0"/>
              </a:moveTo>
              <a:lnTo>
                <a:pt x="0" y="3691333"/>
              </a:lnTo>
              <a:lnTo>
                <a:pt x="761649" y="3691333"/>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F83913-703B-5A40-A3AB-E1492D8990A5}">
      <dsp:nvSpPr>
        <dsp:cNvPr id="0" name=""/>
        <dsp:cNvSpPr/>
      </dsp:nvSpPr>
      <dsp:spPr>
        <a:xfrm>
          <a:off x="6283429" y="590898"/>
          <a:ext cx="761649" cy="3344660"/>
        </a:xfrm>
        <a:custGeom>
          <a:avLst/>
          <a:gdLst/>
          <a:ahLst/>
          <a:cxnLst/>
          <a:rect l="0" t="0" r="0" b="0"/>
          <a:pathLst>
            <a:path>
              <a:moveTo>
                <a:pt x="0" y="0"/>
              </a:moveTo>
              <a:lnTo>
                <a:pt x="0" y="3344660"/>
              </a:lnTo>
              <a:lnTo>
                <a:pt x="761649" y="3344660"/>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021106-CDF8-324A-A6F4-11185BC11E21}">
      <dsp:nvSpPr>
        <dsp:cNvPr id="0" name=""/>
        <dsp:cNvSpPr/>
      </dsp:nvSpPr>
      <dsp:spPr>
        <a:xfrm>
          <a:off x="6283429" y="590898"/>
          <a:ext cx="761649" cy="2997987"/>
        </a:xfrm>
        <a:custGeom>
          <a:avLst/>
          <a:gdLst/>
          <a:ahLst/>
          <a:cxnLst/>
          <a:rect l="0" t="0" r="0" b="0"/>
          <a:pathLst>
            <a:path>
              <a:moveTo>
                <a:pt x="0" y="0"/>
              </a:moveTo>
              <a:lnTo>
                <a:pt x="0" y="2997987"/>
              </a:lnTo>
              <a:lnTo>
                <a:pt x="761649" y="2997987"/>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4E8DC2-3677-984E-B46A-BBD72A1EC6BF}">
      <dsp:nvSpPr>
        <dsp:cNvPr id="0" name=""/>
        <dsp:cNvSpPr/>
      </dsp:nvSpPr>
      <dsp:spPr>
        <a:xfrm>
          <a:off x="6283429" y="590898"/>
          <a:ext cx="761649" cy="2651314"/>
        </a:xfrm>
        <a:custGeom>
          <a:avLst/>
          <a:gdLst/>
          <a:ahLst/>
          <a:cxnLst/>
          <a:rect l="0" t="0" r="0" b="0"/>
          <a:pathLst>
            <a:path>
              <a:moveTo>
                <a:pt x="0" y="0"/>
              </a:moveTo>
              <a:lnTo>
                <a:pt x="0" y="2651314"/>
              </a:lnTo>
              <a:lnTo>
                <a:pt x="761649" y="2651314"/>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CF39DB-9856-C449-9297-BA4854045912}">
      <dsp:nvSpPr>
        <dsp:cNvPr id="0" name=""/>
        <dsp:cNvSpPr/>
      </dsp:nvSpPr>
      <dsp:spPr>
        <a:xfrm>
          <a:off x="6283429" y="590898"/>
          <a:ext cx="761649" cy="2304641"/>
        </a:xfrm>
        <a:custGeom>
          <a:avLst/>
          <a:gdLst/>
          <a:ahLst/>
          <a:cxnLst/>
          <a:rect l="0" t="0" r="0" b="0"/>
          <a:pathLst>
            <a:path>
              <a:moveTo>
                <a:pt x="0" y="0"/>
              </a:moveTo>
              <a:lnTo>
                <a:pt x="0" y="2304641"/>
              </a:lnTo>
              <a:lnTo>
                <a:pt x="761649" y="2304641"/>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7F87DF-348C-7242-8E76-4DE64367F945}">
      <dsp:nvSpPr>
        <dsp:cNvPr id="0" name=""/>
        <dsp:cNvSpPr/>
      </dsp:nvSpPr>
      <dsp:spPr>
        <a:xfrm>
          <a:off x="6283429" y="590898"/>
          <a:ext cx="761649" cy="1957968"/>
        </a:xfrm>
        <a:custGeom>
          <a:avLst/>
          <a:gdLst/>
          <a:ahLst/>
          <a:cxnLst/>
          <a:rect l="0" t="0" r="0" b="0"/>
          <a:pathLst>
            <a:path>
              <a:moveTo>
                <a:pt x="0" y="0"/>
              </a:moveTo>
              <a:lnTo>
                <a:pt x="0" y="1957968"/>
              </a:lnTo>
              <a:lnTo>
                <a:pt x="761649" y="1957968"/>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4DD2CC-1B09-B64E-A952-0763EBA13574}">
      <dsp:nvSpPr>
        <dsp:cNvPr id="0" name=""/>
        <dsp:cNvSpPr/>
      </dsp:nvSpPr>
      <dsp:spPr>
        <a:xfrm>
          <a:off x="6283429" y="590898"/>
          <a:ext cx="761649" cy="1611296"/>
        </a:xfrm>
        <a:custGeom>
          <a:avLst/>
          <a:gdLst/>
          <a:ahLst/>
          <a:cxnLst/>
          <a:rect l="0" t="0" r="0" b="0"/>
          <a:pathLst>
            <a:path>
              <a:moveTo>
                <a:pt x="0" y="0"/>
              </a:moveTo>
              <a:lnTo>
                <a:pt x="0" y="1611296"/>
              </a:lnTo>
              <a:lnTo>
                <a:pt x="761649" y="1611296"/>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5D1A86-890B-FD41-87BA-512F45B8F34A}">
      <dsp:nvSpPr>
        <dsp:cNvPr id="0" name=""/>
        <dsp:cNvSpPr/>
      </dsp:nvSpPr>
      <dsp:spPr>
        <a:xfrm>
          <a:off x="6283429" y="590898"/>
          <a:ext cx="761649" cy="1264623"/>
        </a:xfrm>
        <a:custGeom>
          <a:avLst/>
          <a:gdLst/>
          <a:ahLst/>
          <a:cxnLst/>
          <a:rect l="0" t="0" r="0" b="0"/>
          <a:pathLst>
            <a:path>
              <a:moveTo>
                <a:pt x="0" y="0"/>
              </a:moveTo>
              <a:lnTo>
                <a:pt x="0" y="1264623"/>
              </a:lnTo>
              <a:lnTo>
                <a:pt x="761649" y="1264623"/>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92A48C-A6BA-C548-9402-7548D2FECBFE}">
      <dsp:nvSpPr>
        <dsp:cNvPr id="0" name=""/>
        <dsp:cNvSpPr/>
      </dsp:nvSpPr>
      <dsp:spPr>
        <a:xfrm>
          <a:off x="6283429" y="590898"/>
          <a:ext cx="761649" cy="917950"/>
        </a:xfrm>
        <a:custGeom>
          <a:avLst/>
          <a:gdLst/>
          <a:ahLst/>
          <a:cxnLst/>
          <a:rect l="0" t="0" r="0" b="0"/>
          <a:pathLst>
            <a:path>
              <a:moveTo>
                <a:pt x="0" y="0"/>
              </a:moveTo>
              <a:lnTo>
                <a:pt x="0" y="917950"/>
              </a:lnTo>
              <a:lnTo>
                <a:pt x="761649" y="917950"/>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86023F-83AA-044E-AD78-FFEAAF9579BC}">
      <dsp:nvSpPr>
        <dsp:cNvPr id="0" name=""/>
        <dsp:cNvSpPr/>
      </dsp:nvSpPr>
      <dsp:spPr>
        <a:xfrm>
          <a:off x="6283429" y="590898"/>
          <a:ext cx="761649" cy="571277"/>
        </a:xfrm>
        <a:custGeom>
          <a:avLst/>
          <a:gdLst/>
          <a:ahLst/>
          <a:cxnLst/>
          <a:rect l="0" t="0" r="0" b="0"/>
          <a:pathLst>
            <a:path>
              <a:moveTo>
                <a:pt x="0" y="0"/>
              </a:moveTo>
              <a:lnTo>
                <a:pt x="0" y="571277"/>
              </a:lnTo>
              <a:lnTo>
                <a:pt x="761649" y="571277"/>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B0BB54-052A-104D-97F4-7F34226017BF}">
      <dsp:nvSpPr>
        <dsp:cNvPr id="0" name=""/>
        <dsp:cNvSpPr/>
      </dsp:nvSpPr>
      <dsp:spPr>
        <a:xfrm>
          <a:off x="6283429" y="590898"/>
          <a:ext cx="761649" cy="224604"/>
        </a:xfrm>
        <a:custGeom>
          <a:avLst/>
          <a:gdLst/>
          <a:ahLst/>
          <a:cxnLst/>
          <a:rect l="0" t="0" r="0" b="0"/>
          <a:pathLst>
            <a:path>
              <a:moveTo>
                <a:pt x="0" y="0"/>
              </a:moveTo>
              <a:lnTo>
                <a:pt x="0" y="224604"/>
              </a:lnTo>
              <a:lnTo>
                <a:pt x="761649" y="224604"/>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D883F8-3417-C745-9A0C-22DA86A9ED8A}">
      <dsp:nvSpPr>
        <dsp:cNvPr id="0" name=""/>
        <dsp:cNvSpPr/>
      </dsp:nvSpPr>
      <dsp:spPr>
        <a:xfrm>
          <a:off x="5724394" y="244225"/>
          <a:ext cx="2590099" cy="102537"/>
        </a:xfrm>
        <a:custGeom>
          <a:avLst/>
          <a:gdLst/>
          <a:ahLst/>
          <a:cxnLst/>
          <a:rect l="0" t="0" r="0" b="0"/>
          <a:pathLst>
            <a:path>
              <a:moveTo>
                <a:pt x="0" y="0"/>
              </a:moveTo>
              <a:lnTo>
                <a:pt x="0" y="51268"/>
              </a:lnTo>
              <a:lnTo>
                <a:pt x="2590099" y="51268"/>
              </a:lnTo>
              <a:lnTo>
                <a:pt x="2590099" y="102537"/>
              </a:lnTo>
            </a:path>
          </a:pathLst>
        </a:cu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4AA139-0BC8-7D4E-B165-8EA0BF98B6DE}">
      <dsp:nvSpPr>
        <dsp:cNvPr id="0" name=""/>
        <dsp:cNvSpPr/>
      </dsp:nvSpPr>
      <dsp:spPr>
        <a:xfrm>
          <a:off x="1103229" y="590898"/>
          <a:ext cx="761649" cy="5424697"/>
        </a:xfrm>
        <a:custGeom>
          <a:avLst/>
          <a:gdLst/>
          <a:ahLst/>
          <a:cxnLst/>
          <a:rect l="0" t="0" r="0" b="0"/>
          <a:pathLst>
            <a:path>
              <a:moveTo>
                <a:pt x="0" y="0"/>
              </a:moveTo>
              <a:lnTo>
                <a:pt x="0" y="5424697"/>
              </a:lnTo>
              <a:lnTo>
                <a:pt x="761649" y="5424697"/>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E9AF96-4A02-4C4C-8C8A-837AAA7E1300}">
      <dsp:nvSpPr>
        <dsp:cNvPr id="0" name=""/>
        <dsp:cNvSpPr/>
      </dsp:nvSpPr>
      <dsp:spPr>
        <a:xfrm>
          <a:off x="1103229" y="590898"/>
          <a:ext cx="761649" cy="5078024"/>
        </a:xfrm>
        <a:custGeom>
          <a:avLst/>
          <a:gdLst/>
          <a:ahLst/>
          <a:cxnLst/>
          <a:rect l="0" t="0" r="0" b="0"/>
          <a:pathLst>
            <a:path>
              <a:moveTo>
                <a:pt x="0" y="0"/>
              </a:moveTo>
              <a:lnTo>
                <a:pt x="0" y="5078024"/>
              </a:lnTo>
              <a:lnTo>
                <a:pt x="761649" y="5078024"/>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8E88A2-B6D9-AD4D-92DC-743E151072EB}">
      <dsp:nvSpPr>
        <dsp:cNvPr id="0" name=""/>
        <dsp:cNvSpPr/>
      </dsp:nvSpPr>
      <dsp:spPr>
        <a:xfrm>
          <a:off x="1103229" y="590898"/>
          <a:ext cx="761649" cy="4731351"/>
        </a:xfrm>
        <a:custGeom>
          <a:avLst/>
          <a:gdLst/>
          <a:ahLst/>
          <a:cxnLst/>
          <a:rect l="0" t="0" r="0" b="0"/>
          <a:pathLst>
            <a:path>
              <a:moveTo>
                <a:pt x="0" y="0"/>
              </a:moveTo>
              <a:lnTo>
                <a:pt x="0" y="4731351"/>
              </a:lnTo>
              <a:lnTo>
                <a:pt x="761649" y="4731351"/>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0B5624-C46D-554F-873B-DB5762EC51E4}">
      <dsp:nvSpPr>
        <dsp:cNvPr id="0" name=""/>
        <dsp:cNvSpPr/>
      </dsp:nvSpPr>
      <dsp:spPr>
        <a:xfrm>
          <a:off x="1103229" y="590898"/>
          <a:ext cx="761649" cy="4384678"/>
        </a:xfrm>
        <a:custGeom>
          <a:avLst/>
          <a:gdLst/>
          <a:ahLst/>
          <a:cxnLst/>
          <a:rect l="0" t="0" r="0" b="0"/>
          <a:pathLst>
            <a:path>
              <a:moveTo>
                <a:pt x="0" y="0"/>
              </a:moveTo>
              <a:lnTo>
                <a:pt x="0" y="4384678"/>
              </a:lnTo>
              <a:lnTo>
                <a:pt x="761649" y="4384678"/>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B359C1-7478-9F4C-AE6B-0E547FDA5464}">
      <dsp:nvSpPr>
        <dsp:cNvPr id="0" name=""/>
        <dsp:cNvSpPr/>
      </dsp:nvSpPr>
      <dsp:spPr>
        <a:xfrm>
          <a:off x="1103229" y="590898"/>
          <a:ext cx="761649" cy="4038005"/>
        </a:xfrm>
        <a:custGeom>
          <a:avLst/>
          <a:gdLst/>
          <a:ahLst/>
          <a:cxnLst/>
          <a:rect l="0" t="0" r="0" b="0"/>
          <a:pathLst>
            <a:path>
              <a:moveTo>
                <a:pt x="0" y="0"/>
              </a:moveTo>
              <a:lnTo>
                <a:pt x="0" y="4038005"/>
              </a:lnTo>
              <a:lnTo>
                <a:pt x="761649" y="4038005"/>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E50393-C1A3-7A4C-9E36-07F2CFC53318}">
      <dsp:nvSpPr>
        <dsp:cNvPr id="0" name=""/>
        <dsp:cNvSpPr/>
      </dsp:nvSpPr>
      <dsp:spPr>
        <a:xfrm>
          <a:off x="1103229" y="590898"/>
          <a:ext cx="761649" cy="3691333"/>
        </a:xfrm>
        <a:custGeom>
          <a:avLst/>
          <a:gdLst/>
          <a:ahLst/>
          <a:cxnLst/>
          <a:rect l="0" t="0" r="0" b="0"/>
          <a:pathLst>
            <a:path>
              <a:moveTo>
                <a:pt x="0" y="0"/>
              </a:moveTo>
              <a:lnTo>
                <a:pt x="0" y="3691333"/>
              </a:lnTo>
              <a:lnTo>
                <a:pt x="761649" y="3691333"/>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4DDB5A-5B49-F248-8BD0-178A6E6DEEFA}">
      <dsp:nvSpPr>
        <dsp:cNvPr id="0" name=""/>
        <dsp:cNvSpPr/>
      </dsp:nvSpPr>
      <dsp:spPr>
        <a:xfrm>
          <a:off x="1103229" y="590898"/>
          <a:ext cx="761649" cy="3344660"/>
        </a:xfrm>
        <a:custGeom>
          <a:avLst/>
          <a:gdLst/>
          <a:ahLst/>
          <a:cxnLst/>
          <a:rect l="0" t="0" r="0" b="0"/>
          <a:pathLst>
            <a:path>
              <a:moveTo>
                <a:pt x="0" y="0"/>
              </a:moveTo>
              <a:lnTo>
                <a:pt x="0" y="3344660"/>
              </a:lnTo>
              <a:lnTo>
                <a:pt x="761649" y="3344660"/>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3E6F2A-7DFC-B54F-90E8-388242F9D650}">
      <dsp:nvSpPr>
        <dsp:cNvPr id="0" name=""/>
        <dsp:cNvSpPr/>
      </dsp:nvSpPr>
      <dsp:spPr>
        <a:xfrm>
          <a:off x="1103229" y="590898"/>
          <a:ext cx="761649" cy="2997987"/>
        </a:xfrm>
        <a:custGeom>
          <a:avLst/>
          <a:gdLst/>
          <a:ahLst/>
          <a:cxnLst/>
          <a:rect l="0" t="0" r="0" b="0"/>
          <a:pathLst>
            <a:path>
              <a:moveTo>
                <a:pt x="0" y="0"/>
              </a:moveTo>
              <a:lnTo>
                <a:pt x="0" y="2997987"/>
              </a:lnTo>
              <a:lnTo>
                <a:pt x="761649" y="2997987"/>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1B8381-BE8C-F340-A9A3-F2575DFE0625}">
      <dsp:nvSpPr>
        <dsp:cNvPr id="0" name=""/>
        <dsp:cNvSpPr/>
      </dsp:nvSpPr>
      <dsp:spPr>
        <a:xfrm>
          <a:off x="1103229" y="590898"/>
          <a:ext cx="761649" cy="2651314"/>
        </a:xfrm>
        <a:custGeom>
          <a:avLst/>
          <a:gdLst/>
          <a:ahLst/>
          <a:cxnLst/>
          <a:rect l="0" t="0" r="0" b="0"/>
          <a:pathLst>
            <a:path>
              <a:moveTo>
                <a:pt x="0" y="0"/>
              </a:moveTo>
              <a:lnTo>
                <a:pt x="0" y="2651314"/>
              </a:lnTo>
              <a:lnTo>
                <a:pt x="761649" y="2651314"/>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416807-E758-BC44-AFD4-04D40544B26B}">
      <dsp:nvSpPr>
        <dsp:cNvPr id="0" name=""/>
        <dsp:cNvSpPr/>
      </dsp:nvSpPr>
      <dsp:spPr>
        <a:xfrm>
          <a:off x="1103229" y="590898"/>
          <a:ext cx="761649" cy="2304641"/>
        </a:xfrm>
        <a:custGeom>
          <a:avLst/>
          <a:gdLst/>
          <a:ahLst/>
          <a:cxnLst/>
          <a:rect l="0" t="0" r="0" b="0"/>
          <a:pathLst>
            <a:path>
              <a:moveTo>
                <a:pt x="0" y="0"/>
              </a:moveTo>
              <a:lnTo>
                <a:pt x="0" y="2304641"/>
              </a:lnTo>
              <a:lnTo>
                <a:pt x="761649" y="2304641"/>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445918-D16C-0545-8384-5925AC2F8470}">
      <dsp:nvSpPr>
        <dsp:cNvPr id="0" name=""/>
        <dsp:cNvSpPr/>
      </dsp:nvSpPr>
      <dsp:spPr>
        <a:xfrm>
          <a:off x="1103229" y="590898"/>
          <a:ext cx="761649" cy="1957968"/>
        </a:xfrm>
        <a:custGeom>
          <a:avLst/>
          <a:gdLst/>
          <a:ahLst/>
          <a:cxnLst/>
          <a:rect l="0" t="0" r="0" b="0"/>
          <a:pathLst>
            <a:path>
              <a:moveTo>
                <a:pt x="0" y="0"/>
              </a:moveTo>
              <a:lnTo>
                <a:pt x="0" y="1957968"/>
              </a:lnTo>
              <a:lnTo>
                <a:pt x="761649" y="1957968"/>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6F8BFD-04BD-AB47-8EF2-0EF19FA549AB}">
      <dsp:nvSpPr>
        <dsp:cNvPr id="0" name=""/>
        <dsp:cNvSpPr/>
      </dsp:nvSpPr>
      <dsp:spPr>
        <a:xfrm>
          <a:off x="1103229" y="590898"/>
          <a:ext cx="761649" cy="1611296"/>
        </a:xfrm>
        <a:custGeom>
          <a:avLst/>
          <a:gdLst/>
          <a:ahLst/>
          <a:cxnLst/>
          <a:rect l="0" t="0" r="0" b="0"/>
          <a:pathLst>
            <a:path>
              <a:moveTo>
                <a:pt x="0" y="0"/>
              </a:moveTo>
              <a:lnTo>
                <a:pt x="0" y="1611296"/>
              </a:lnTo>
              <a:lnTo>
                <a:pt x="761649" y="1611296"/>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51EE38-F6EE-A14D-BA9C-2B50A58F6E81}">
      <dsp:nvSpPr>
        <dsp:cNvPr id="0" name=""/>
        <dsp:cNvSpPr/>
      </dsp:nvSpPr>
      <dsp:spPr>
        <a:xfrm>
          <a:off x="1103229" y="590898"/>
          <a:ext cx="761649" cy="1264623"/>
        </a:xfrm>
        <a:custGeom>
          <a:avLst/>
          <a:gdLst/>
          <a:ahLst/>
          <a:cxnLst/>
          <a:rect l="0" t="0" r="0" b="0"/>
          <a:pathLst>
            <a:path>
              <a:moveTo>
                <a:pt x="0" y="0"/>
              </a:moveTo>
              <a:lnTo>
                <a:pt x="0" y="1264623"/>
              </a:lnTo>
              <a:lnTo>
                <a:pt x="761649" y="1264623"/>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83B7B6-7637-7F44-B957-17F38C5AD46F}">
      <dsp:nvSpPr>
        <dsp:cNvPr id="0" name=""/>
        <dsp:cNvSpPr/>
      </dsp:nvSpPr>
      <dsp:spPr>
        <a:xfrm>
          <a:off x="1103229" y="590898"/>
          <a:ext cx="761649" cy="917950"/>
        </a:xfrm>
        <a:custGeom>
          <a:avLst/>
          <a:gdLst/>
          <a:ahLst/>
          <a:cxnLst/>
          <a:rect l="0" t="0" r="0" b="0"/>
          <a:pathLst>
            <a:path>
              <a:moveTo>
                <a:pt x="0" y="0"/>
              </a:moveTo>
              <a:lnTo>
                <a:pt x="0" y="917950"/>
              </a:lnTo>
              <a:lnTo>
                <a:pt x="761649" y="917950"/>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DAB000-6EBC-7945-9498-79534717D9B0}">
      <dsp:nvSpPr>
        <dsp:cNvPr id="0" name=""/>
        <dsp:cNvSpPr/>
      </dsp:nvSpPr>
      <dsp:spPr>
        <a:xfrm>
          <a:off x="1103229" y="590898"/>
          <a:ext cx="761649" cy="571277"/>
        </a:xfrm>
        <a:custGeom>
          <a:avLst/>
          <a:gdLst/>
          <a:ahLst/>
          <a:cxnLst/>
          <a:rect l="0" t="0" r="0" b="0"/>
          <a:pathLst>
            <a:path>
              <a:moveTo>
                <a:pt x="0" y="0"/>
              </a:moveTo>
              <a:lnTo>
                <a:pt x="0" y="571277"/>
              </a:lnTo>
              <a:lnTo>
                <a:pt x="761649" y="571277"/>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82F079-6E61-204D-90BE-3C57F9EF0749}">
      <dsp:nvSpPr>
        <dsp:cNvPr id="0" name=""/>
        <dsp:cNvSpPr/>
      </dsp:nvSpPr>
      <dsp:spPr>
        <a:xfrm>
          <a:off x="1103229" y="590898"/>
          <a:ext cx="761649" cy="224604"/>
        </a:xfrm>
        <a:custGeom>
          <a:avLst/>
          <a:gdLst/>
          <a:ahLst/>
          <a:cxnLst/>
          <a:rect l="0" t="0" r="0" b="0"/>
          <a:pathLst>
            <a:path>
              <a:moveTo>
                <a:pt x="0" y="0"/>
              </a:moveTo>
              <a:lnTo>
                <a:pt x="0" y="224604"/>
              </a:lnTo>
              <a:lnTo>
                <a:pt x="761649" y="224604"/>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1BAB79-C5FC-5E4B-A28C-9D7088B1FEDA}">
      <dsp:nvSpPr>
        <dsp:cNvPr id="0" name=""/>
        <dsp:cNvSpPr/>
      </dsp:nvSpPr>
      <dsp:spPr>
        <a:xfrm>
          <a:off x="3134294" y="244225"/>
          <a:ext cx="2590099" cy="102537"/>
        </a:xfrm>
        <a:custGeom>
          <a:avLst/>
          <a:gdLst/>
          <a:ahLst/>
          <a:cxnLst/>
          <a:rect l="0" t="0" r="0" b="0"/>
          <a:pathLst>
            <a:path>
              <a:moveTo>
                <a:pt x="2590099" y="0"/>
              </a:moveTo>
              <a:lnTo>
                <a:pt x="2590099" y="51268"/>
              </a:lnTo>
              <a:lnTo>
                <a:pt x="0" y="51268"/>
              </a:lnTo>
              <a:lnTo>
                <a:pt x="0" y="102537"/>
              </a:lnTo>
            </a:path>
          </a:pathLst>
        </a:cu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91B3B6-1235-DE4B-BBFE-DB45B5FC74D7}">
      <dsp:nvSpPr>
        <dsp:cNvPr id="0" name=""/>
        <dsp:cNvSpPr/>
      </dsp:nvSpPr>
      <dsp:spPr>
        <a:xfrm>
          <a:off x="3185563" y="89"/>
          <a:ext cx="5077662" cy="24413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t>Eğitimde Geleneksel ve Yeni Değerler</a:t>
          </a:r>
        </a:p>
      </dsp:txBody>
      <dsp:txXfrm>
        <a:off x="3185563" y="89"/>
        <a:ext cx="5077662" cy="244135"/>
      </dsp:txXfrm>
    </dsp:sp>
    <dsp:sp modelId="{9D1CFFA6-CE07-A948-920E-9CC812D85854}">
      <dsp:nvSpPr>
        <dsp:cNvPr id="0" name=""/>
        <dsp:cNvSpPr/>
      </dsp:nvSpPr>
      <dsp:spPr>
        <a:xfrm>
          <a:off x="595463" y="346762"/>
          <a:ext cx="5077662" cy="24413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t>Eğitimde Egemen/Geleneksel Değerler</a:t>
          </a:r>
        </a:p>
      </dsp:txBody>
      <dsp:txXfrm>
        <a:off x="595463" y="346762"/>
        <a:ext cx="5077662" cy="244135"/>
      </dsp:txXfrm>
    </dsp:sp>
    <dsp:sp modelId="{55BF8EA8-E414-A242-8C2B-026AECEE793D}">
      <dsp:nvSpPr>
        <dsp:cNvPr id="0" name=""/>
        <dsp:cNvSpPr/>
      </dsp:nvSpPr>
      <dsp:spPr>
        <a:xfrm>
          <a:off x="1864878" y="693435"/>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Gelişim</a:t>
          </a:r>
        </a:p>
      </dsp:txBody>
      <dsp:txXfrm>
        <a:off x="1864878" y="693435"/>
        <a:ext cx="3385108" cy="244135"/>
      </dsp:txXfrm>
    </dsp:sp>
    <dsp:sp modelId="{539B1FE8-997E-734A-82A4-DB4BF8EC1DF8}">
      <dsp:nvSpPr>
        <dsp:cNvPr id="0" name=""/>
        <dsp:cNvSpPr/>
      </dsp:nvSpPr>
      <dsp:spPr>
        <a:xfrm>
          <a:off x="1864878" y="1040108"/>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Yarışma</a:t>
          </a:r>
        </a:p>
      </dsp:txBody>
      <dsp:txXfrm>
        <a:off x="1864878" y="1040108"/>
        <a:ext cx="3385108" cy="244135"/>
      </dsp:txXfrm>
    </dsp:sp>
    <dsp:sp modelId="{879F0517-ECE9-F84E-ADA1-10A2C4D43157}">
      <dsp:nvSpPr>
        <dsp:cNvPr id="0" name=""/>
        <dsp:cNvSpPr/>
      </dsp:nvSpPr>
      <dsp:spPr>
        <a:xfrm>
          <a:off x="1864878" y="1386780"/>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Program Merkezli Eğitim</a:t>
          </a:r>
        </a:p>
      </dsp:txBody>
      <dsp:txXfrm>
        <a:off x="1864878" y="1386780"/>
        <a:ext cx="3385108" cy="244135"/>
      </dsp:txXfrm>
    </dsp:sp>
    <dsp:sp modelId="{276A6367-612C-2147-B807-7E9B6C2A1D4E}">
      <dsp:nvSpPr>
        <dsp:cNvPr id="0" name=""/>
        <dsp:cNvSpPr/>
      </dsp:nvSpPr>
      <dsp:spPr>
        <a:xfrm>
          <a:off x="1864878" y="1733453"/>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Otoriter Eğitim</a:t>
          </a:r>
        </a:p>
      </dsp:txBody>
      <dsp:txXfrm>
        <a:off x="1864878" y="1733453"/>
        <a:ext cx="3385108" cy="244135"/>
      </dsp:txXfrm>
    </dsp:sp>
    <dsp:sp modelId="{682E5BAA-9D0E-0142-B0D6-F8729D52AE9C}">
      <dsp:nvSpPr>
        <dsp:cNvPr id="0" name=""/>
        <dsp:cNvSpPr/>
      </dsp:nvSpPr>
      <dsp:spPr>
        <a:xfrm>
          <a:off x="1864878" y="2080126"/>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Sömürgeleştirici Eğitim</a:t>
          </a:r>
        </a:p>
      </dsp:txBody>
      <dsp:txXfrm>
        <a:off x="1864878" y="2080126"/>
        <a:ext cx="3385108" cy="244135"/>
      </dsp:txXfrm>
    </dsp:sp>
    <dsp:sp modelId="{0A15FC74-81BD-C14A-B7CB-AE893018314D}">
      <dsp:nvSpPr>
        <dsp:cNvPr id="0" name=""/>
        <dsp:cNvSpPr/>
      </dsp:nvSpPr>
      <dsp:spPr>
        <a:xfrm>
          <a:off x="1864878" y="2426799"/>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Akıl</a:t>
          </a:r>
        </a:p>
      </dsp:txBody>
      <dsp:txXfrm>
        <a:off x="1864878" y="2426799"/>
        <a:ext cx="3385108" cy="244135"/>
      </dsp:txXfrm>
    </dsp:sp>
    <dsp:sp modelId="{A3908F28-CF0E-2745-8E28-3946B1AB1E79}">
      <dsp:nvSpPr>
        <dsp:cNvPr id="0" name=""/>
        <dsp:cNvSpPr/>
      </dsp:nvSpPr>
      <dsp:spPr>
        <a:xfrm>
          <a:off x="1864878" y="2773472"/>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Okullaşma</a:t>
          </a:r>
        </a:p>
      </dsp:txBody>
      <dsp:txXfrm>
        <a:off x="1864878" y="2773472"/>
        <a:ext cx="3385108" cy="244135"/>
      </dsp:txXfrm>
    </dsp:sp>
    <dsp:sp modelId="{A6057DC9-CB85-8640-9493-4C76FD14619A}">
      <dsp:nvSpPr>
        <dsp:cNvPr id="0" name=""/>
        <dsp:cNvSpPr/>
      </dsp:nvSpPr>
      <dsp:spPr>
        <a:xfrm>
          <a:off x="1864878" y="3120145"/>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Otokratik Davranış</a:t>
          </a:r>
        </a:p>
      </dsp:txBody>
      <dsp:txXfrm>
        <a:off x="1864878" y="3120145"/>
        <a:ext cx="3385108" cy="244135"/>
      </dsp:txXfrm>
    </dsp:sp>
    <dsp:sp modelId="{6AD58BC1-38B1-9448-BAF9-1E3D967C5731}">
      <dsp:nvSpPr>
        <dsp:cNvPr id="0" name=""/>
        <dsp:cNvSpPr/>
      </dsp:nvSpPr>
      <dsp:spPr>
        <a:xfrm>
          <a:off x="1864878" y="3466817"/>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Herkes için her şey aynı</a:t>
          </a:r>
        </a:p>
      </dsp:txBody>
      <dsp:txXfrm>
        <a:off x="1864878" y="3466817"/>
        <a:ext cx="3385108" cy="244135"/>
      </dsp:txXfrm>
    </dsp:sp>
    <dsp:sp modelId="{E666D87F-9DD4-B640-90A2-D9698DE8018F}">
      <dsp:nvSpPr>
        <dsp:cNvPr id="0" name=""/>
        <dsp:cNvSpPr/>
      </dsp:nvSpPr>
      <dsp:spPr>
        <a:xfrm>
          <a:off x="1864878" y="3813490"/>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Edilgen Öğrenci</a:t>
          </a:r>
        </a:p>
      </dsp:txBody>
      <dsp:txXfrm>
        <a:off x="1864878" y="3813490"/>
        <a:ext cx="3385108" cy="244135"/>
      </dsp:txXfrm>
    </dsp:sp>
    <dsp:sp modelId="{D3227D5E-5416-924F-8479-E86632CF6EEF}">
      <dsp:nvSpPr>
        <dsp:cNvPr id="0" name=""/>
        <dsp:cNvSpPr/>
      </dsp:nvSpPr>
      <dsp:spPr>
        <a:xfrm>
          <a:off x="1864878" y="4160163"/>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Öğretmen Merkezli Öğrenme</a:t>
          </a:r>
        </a:p>
      </dsp:txBody>
      <dsp:txXfrm>
        <a:off x="1864878" y="4160163"/>
        <a:ext cx="3385108" cy="244135"/>
      </dsp:txXfrm>
    </dsp:sp>
    <dsp:sp modelId="{D2AB8E96-90F4-0B4D-9AA0-B21C398E971F}">
      <dsp:nvSpPr>
        <dsp:cNvPr id="0" name=""/>
        <dsp:cNvSpPr/>
      </dsp:nvSpPr>
      <dsp:spPr>
        <a:xfrm>
          <a:off x="1864878" y="4506836"/>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Uyum Sağlama</a:t>
          </a:r>
        </a:p>
      </dsp:txBody>
      <dsp:txXfrm>
        <a:off x="1864878" y="4506836"/>
        <a:ext cx="3385108" cy="244135"/>
      </dsp:txXfrm>
    </dsp:sp>
    <dsp:sp modelId="{841E52FA-B09D-9942-ACB9-621DA37A5B53}">
      <dsp:nvSpPr>
        <dsp:cNvPr id="0" name=""/>
        <dsp:cNvSpPr/>
      </dsp:nvSpPr>
      <dsp:spPr>
        <a:xfrm>
          <a:off x="1864878" y="4853509"/>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Çocuk Merkezli Eğitim</a:t>
          </a:r>
        </a:p>
      </dsp:txBody>
      <dsp:txXfrm>
        <a:off x="1864878" y="4853509"/>
        <a:ext cx="3385108" cy="244135"/>
      </dsp:txXfrm>
    </dsp:sp>
    <dsp:sp modelId="{D5A0ADC2-923F-B54D-9158-0EC76A2B8840}">
      <dsp:nvSpPr>
        <dsp:cNvPr id="0" name=""/>
        <dsp:cNvSpPr/>
      </dsp:nvSpPr>
      <dsp:spPr>
        <a:xfrm>
          <a:off x="1864878" y="5200181"/>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Toplumla Uyum</a:t>
          </a:r>
        </a:p>
      </dsp:txBody>
      <dsp:txXfrm>
        <a:off x="1864878" y="5200181"/>
        <a:ext cx="3385108" cy="244135"/>
      </dsp:txXfrm>
    </dsp:sp>
    <dsp:sp modelId="{F7D55A73-EB6B-4044-BA0B-1AD3E6FAF4EE}">
      <dsp:nvSpPr>
        <dsp:cNvPr id="0" name=""/>
        <dsp:cNvSpPr/>
      </dsp:nvSpPr>
      <dsp:spPr>
        <a:xfrm>
          <a:off x="1864878" y="5546854"/>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Geleneksel Okul</a:t>
          </a:r>
        </a:p>
      </dsp:txBody>
      <dsp:txXfrm>
        <a:off x="1864878" y="5546854"/>
        <a:ext cx="3385108" cy="244135"/>
      </dsp:txXfrm>
    </dsp:sp>
    <dsp:sp modelId="{4A1C735E-9119-DB4E-BCDA-BFDCEBE48C26}">
      <dsp:nvSpPr>
        <dsp:cNvPr id="0" name=""/>
        <dsp:cNvSpPr/>
      </dsp:nvSpPr>
      <dsp:spPr>
        <a:xfrm>
          <a:off x="1864878" y="5893527"/>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Topluma Hizmet</a:t>
          </a:r>
        </a:p>
      </dsp:txBody>
      <dsp:txXfrm>
        <a:off x="1864878" y="5893527"/>
        <a:ext cx="3385108" cy="244135"/>
      </dsp:txXfrm>
    </dsp:sp>
    <dsp:sp modelId="{8BDE20A8-0FF1-2649-9B1B-D68106B8C63F}">
      <dsp:nvSpPr>
        <dsp:cNvPr id="0" name=""/>
        <dsp:cNvSpPr/>
      </dsp:nvSpPr>
      <dsp:spPr>
        <a:xfrm>
          <a:off x="5775663" y="346762"/>
          <a:ext cx="5077662" cy="24413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t>Eğitimde Yeni Değerler</a:t>
          </a:r>
        </a:p>
      </dsp:txBody>
      <dsp:txXfrm>
        <a:off x="5775663" y="346762"/>
        <a:ext cx="5077662" cy="244135"/>
      </dsp:txXfrm>
    </dsp:sp>
    <dsp:sp modelId="{727F2D3F-68E5-7E44-B34C-BE15DEA260F8}">
      <dsp:nvSpPr>
        <dsp:cNvPr id="0" name=""/>
        <dsp:cNvSpPr/>
      </dsp:nvSpPr>
      <dsp:spPr>
        <a:xfrm>
          <a:off x="7045078" y="693435"/>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Sürdürülebilirlik</a:t>
          </a:r>
        </a:p>
      </dsp:txBody>
      <dsp:txXfrm>
        <a:off x="7045078" y="693435"/>
        <a:ext cx="3385108" cy="244135"/>
      </dsp:txXfrm>
    </dsp:sp>
    <dsp:sp modelId="{9E04A610-9069-A947-93C2-42AF7053D135}">
      <dsp:nvSpPr>
        <dsp:cNvPr id="0" name=""/>
        <dsp:cNvSpPr/>
      </dsp:nvSpPr>
      <dsp:spPr>
        <a:xfrm>
          <a:off x="7045078" y="1040108"/>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İşbirliği</a:t>
          </a:r>
        </a:p>
      </dsp:txBody>
      <dsp:txXfrm>
        <a:off x="7045078" y="1040108"/>
        <a:ext cx="3385108" cy="244135"/>
      </dsp:txXfrm>
    </dsp:sp>
    <dsp:sp modelId="{CAFE7ECA-833A-C748-B695-63DCF3FF1BE1}">
      <dsp:nvSpPr>
        <dsp:cNvPr id="0" name=""/>
        <dsp:cNvSpPr/>
      </dsp:nvSpPr>
      <dsp:spPr>
        <a:xfrm>
          <a:off x="7045078" y="1386780"/>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Öğrenci Merkezli Eğitim</a:t>
          </a:r>
        </a:p>
      </dsp:txBody>
      <dsp:txXfrm>
        <a:off x="7045078" y="1386780"/>
        <a:ext cx="3385108" cy="244135"/>
      </dsp:txXfrm>
    </dsp:sp>
    <dsp:sp modelId="{78C6E4B6-89F6-424A-B76E-3509311CA8EB}">
      <dsp:nvSpPr>
        <dsp:cNvPr id="0" name=""/>
        <dsp:cNvSpPr/>
      </dsp:nvSpPr>
      <dsp:spPr>
        <a:xfrm>
          <a:off x="7045078" y="1733453"/>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Demokratik Eğitim</a:t>
          </a:r>
        </a:p>
      </dsp:txBody>
      <dsp:txXfrm>
        <a:off x="7045078" y="1733453"/>
        <a:ext cx="3385108" cy="244135"/>
      </dsp:txXfrm>
    </dsp:sp>
    <dsp:sp modelId="{360CA8DC-631D-554D-B2F7-8BF7C3AB0ADE}">
      <dsp:nvSpPr>
        <dsp:cNvPr id="0" name=""/>
        <dsp:cNvSpPr/>
      </dsp:nvSpPr>
      <dsp:spPr>
        <a:xfrm>
          <a:off x="7045078" y="2080126"/>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Özgürleştirici Eğitim</a:t>
          </a:r>
        </a:p>
      </dsp:txBody>
      <dsp:txXfrm>
        <a:off x="7045078" y="2080126"/>
        <a:ext cx="3385108" cy="244135"/>
      </dsp:txXfrm>
    </dsp:sp>
    <dsp:sp modelId="{E3EED782-AE6C-CF4D-8DB7-FD9A9FC1992A}">
      <dsp:nvSpPr>
        <dsp:cNvPr id="0" name=""/>
        <dsp:cNvSpPr/>
      </dsp:nvSpPr>
      <dsp:spPr>
        <a:xfrm>
          <a:off x="7045078" y="2426799"/>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Akıl/ Beden/ Ruh Uyumu</a:t>
          </a:r>
        </a:p>
      </dsp:txBody>
      <dsp:txXfrm>
        <a:off x="7045078" y="2426799"/>
        <a:ext cx="3385108" cy="244135"/>
      </dsp:txXfrm>
    </dsp:sp>
    <dsp:sp modelId="{A21B3A57-0010-2642-93CF-5ECA001D2C1C}">
      <dsp:nvSpPr>
        <dsp:cNvPr id="0" name=""/>
        <dsp:cNvSpPr/>
      </dsp:nvSpPr>
      <dsp:spPr>
        <a:xfrm>
          <a:off x="7045078" y="2773472"/>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Eğitim</a:t>
          </a:r>
        </a:p>
      </dsp:txBody>
      <dsp:txXfrm>
        <a:off x="7045078" y="2773472"/>
        <a:ext cx="3385108" cy="244135"/>
      </dsp:txXfrm>
    </dsp:sp>
    <dsp:sp modelId="{F953B2E6-894A-CA41-9DB3-848CACD3D77B}">
      <dsp:nvSpPr>
        <dsp:cNvPr id="0" name=""/>
        <dsp:cNvSpPr/>
      </dsp:nvSpPr>
      <dsp:spPr>
        <a:xfrm>
          <a:off x="7045078" y="3120145"/>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İşbirlikçi Davranış</a:t>
          </a:r>
        </a:p>
      </dsp:txBody>
      <dsp:txXfrm>
        <a:off x="7045078" y="3120145"/>
        <a:ext cx="3385108" cy="244135"/>
      </dsp:txXfrm>
    </dsp:sp>
    <dsp:sp modelId="{A30FD01B-A06E-B943-A098-4EEAD94A0B0B}">
      <dsp:nvSpPr>
        <dsp:cNvPr id="0" name=""/>
        <dsp:cNvSpPr/>
      </dsp:nvSpPr>
      <dsp:spPr>
        <a:xfrm>
          <a:off x="7045078" y="3466817"/>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Herkes İçin Bazı Şeyler Aynı</a:t>
          </a:r>
        </a:p>
      </dsp:txBody>
      <dsp:txXfrm>
        <a:off x="7045078" y="3466817"/>
        <a:ext cx="3385108" cy="244135"/>
      </dsp:txXfrm>
    </dsp:sp>
    <dsp:sp modelId="{51A695C3-D70B-1A47-AAC7-6DA0F0D23FFF}">
      <dsp:nvSpPr>
        <dsp:cNvPr id="0" name=""/>
        <dsp:cNvSpPr/>
      </dsp:nvSpPr>
      <dsp:spPr>
        <a:xfrm>
          <a:off x="7045078" y="3813490"/>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Üst Düzey Benlik Algısına Sahip Öğrenci</a:t>
          </a:r>
        </a:p>
      </dsp:txBody>
      <dsp:txXfrm>
        <a:off x="7045078" y="3813490"/>
        <a:ext cx="3385108" cy="244135"/>
      </dsp:txXfrm>
    </dsp:sp>
    <dsp:sp modelId="{F1E4A30A-2932-7A43-9A2F-D31DFF98C8CA}">
      <dsp:nvSpPr>
        <dsp:cNvPr id="0" name=""/>
        <dsp:cNvSpPr/>
      </dsp:nvSpPr>
      <dsp:spPr>
        <a:xfrm>
          <a:off x="7045078" y="4160163"/>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Kendi Kendine Öğrenme</a:t>
          </a:r>
        </a:p>
      </dsp:txBody>
      <dsp:txXfrm>
        <a:off x="7045078" y="4160163"/>
        <a:ext cx="3385108" cy="244135"/>
      </dsp:txXfrm>
    </dsp:sp>
    <dsp:sp modelId="{CC133E44-5E01-674F-B50E-E42FE015E6B8}">
      <dsp:nvSpPr>
        <dsp:cNvPr id="0" name=""/>
        <dsp:cNvSpPr/>
      </dsp:nvSpPr>
      <dsp:spPr>
        <a:xfrm>
          <a:off x="7045078" y="4506836"/>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Kendini Gerçekleştirme</a:t>
          </a:r>
        </a:p>
      </dsp:txBody>
      <dsp:txXfrm>
        <a:off x="7045078" y="4506836"/>
        <a:ext cx="3385108" cy="244135"/>
      </dsp:txXfrm>
    </dsp:sp>
    <dsp:sp modelId="{C1F1936E-F4D5-C34F-AC40-11D6AF27977E}">
      <dsp:nvSpPr>
        <dsp:cNvPr id="0" name=""/>
        <dsp:cNvSpPr/>
      </dsp:nvSpPr>
      <dsp:spPr>
        <a:xfrm>
          <a:off x="7045078" y="4853509"/>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İnsan Merkezli Eğitim</a:t>
          </a:r>
        </a:p>
      </dsp:txBody>
      <dsp:txXfrm>
        <a:off x="7045078" y="4853509"/>
        <a:ext cx="3385108" cy="244135"/>
      </dsp:txXfrm>
    </dsp:sp>
    <dsp:sp modelId="{175221B9-8738-9345-B44F-3A632026AA74}">
      <dsp:nvSpPr>
        <dsp:cNvPr id="0" name=""/>
        <dsp:cNvSpPr/>
      </dsp:nvSpPr>
      <dsp:spPr>
        <a:xfrm>
          <a:off x="7045078" y="5200181"/>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Toplumu İnşa Etme</a:t>
          </a:r>
        </a:p>
      </dsp:txBody>
      <dsp:txXfrm>
        <a:off x="7045078" y="5200181"/>
        <a:ext cx="3385108" cy="244135"/>
      </dsp:txXfrm>
    </dsp:sp>
    <dsp:sp modelId="{E78839AD-DE8F-8E4A-8D80-148D305F1F6A}">
      <dsp:nvSpPr>
        <dsp:cNvPr id="0" name=""/>
        <dsp:cNvSpPr/>
      </dsp:nvSpPr>
      <dsp:spPr>
        <a:xfrm>
          <a:off x="7045078" y="5546854"/>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Özerk Okul</a:t>
          </a:r>
        </a:p>
      </dsp:txBody>
      <dsp:txXfrm>
        <a:off x="7045078" y="5546854"/>
        <a:ext cx="3385108" cy="244135"/>
      </dsp:txXfrm>
    </dsp:sp>
    <dsp:sp modelId="{B5D33B46-ADC4-9F4B-8A89-E8CCE2391F9F}">
      <dsp:nvSpPr>
        <dsp:cNvPr id="0" name=""/>
        <dsp:cNvSpPr/>
      </dsp:nvSpPr>
      <dsp:spPr>
        <a:xfrm>
          <a:off x="7045078" y="5893527"/>
          <a:ext cx="3385108" cy="2441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a:t>Toplumla Paylaşma</a:t>
          </a:r>
        </a:p>
      </dsp:txBody>
      <dsp:txXfrm>
        <a:off x="7045078" y="5893527"/>
        <a:ext cx="3385108" cy="24413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CFCA83-F0DC-8B45-8E9C-FABF3F07007D}">
      <dsp:nvSpPr>
        <dsp:cNvPr id="0" name=""/>
        <dsp:cNvSpPr/>
      </dsp:nvSpPr>
      <dsp:spPr>
        <a:xfrm>
          <a:off x="0" y="125563"/>
          <a:ext cx="10058399" cy="176903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dirty="0"/>
            <a:t>Günlük yaşamda “bilgi çağı”, “bilgi toplumu” ve “bilgi teknolojisi” gibi terimler sık kullanılan terimler olmuştur. Bu durumun temel nedeni, bilginin ekonomik kalkınma ve toplumların gelişmesi açısından taşıdığı öneminin giderek artmasıdır.  “Bilgi toplumu” “bilgiye dayalı toplum” diye tanımlanmakta ve bu toplumun ekonomiden ticarete, insanların evlerinden iş yerlerine her yerde bilgiye dayalı eylemler yapabilen bir toplum olduğu belirtilmektedir. </a:t>
          </a:r>
        </a:p>
      </dsp:txBody>
      <dsp:txXfrm>
        <a:off x="86357" y="211920"/>
        <a:ext cx="9885685" cy="1596325"/>
      </dsp:txXfrm>
    </dsp:sp>
    <dsp:sp modelId="{4E2912CB-DFAF-9343-BEB3-C61C7C09C8F7}">
      <dsp:nvSpPr>
        <dsp:cNvPr id="0" name=""/>
        <dsp:cNvSpPr/>
      </dsp:nvSpPr>
      <dsp:spPr>
        <a:xfrm>
          <a:off x="0" y="1955083"/>
          <a:ext cx="10058399" cy="1769039"/>
        </a:xfrm>
        <a:prstGeom prst="round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Bilgi çağının eğitimi, yaratıcı ve yenilikçi insanlar yetiştirmeyi temel amaç edinmiştir. Bunun için eğitim sürecinde bilginin doğrudan bireye aktarılması değil, bireyin gerek duyduğu bilgilere nasıl ve hangi yollarla ulaşacağının üzerinde önemle durulmaktadır. Günümüzde bu durum “öğrenmeyi öğrenme” kavramı ile açıklanmaktadır.</a:t>
          </a:r>
        </a:p>
      </dsp:txBody>
      <dsp:txXfrm>
        <a:off x="86357" y="2041440"/>
        <a:ext cx="9885685" cy="159632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76A2E9-4E1E-EF40-9E8A-762FF6BB83EF}">
      <dsp:nvSpPr>
        <dsp:cNvPr id="0" name=""/>
        <dsp:cNvSpPr/>
      </dsp:nvSpPr>
      <dsp:spPr>
        <a:xfrm>
          <a:off x="0" y="386495"/>
          <a:ext cx="6931152"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F0C721-6419-514C-93D3-E49F6D3DBE07}">
      <dsp:nvSpPr>
        <dsp:cNvPr id="0" name=""/>
        <dsp:cNvSpPr/>
      </dsp:nvSpPr>
      <dsp:spPr>
        <a:xfrm>
          <a:off x="346557" y="120815"/>
          <a:ext cx="4851806"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387" tIns="0" rIns="183387" bIns="0" numCol="1" spcCol="1270" anchor="ctr" anchorCtr="0">
          <a:noAutofit/>
        </a:bodyPr>
        <a:lstStyle/>
        <a:p>
          <a:pPr marL="0" lvl="0" indent="0" algn="l" defTabSz="800100">
            <a:lnSpc>
              <a:spcPct val="90000"/>
            </a:lnSpc>
            <a:spcBef>
              <a:spcPct val="0"/>
            </a:spcBef>
            <a:spcAft>
              <a:spcPct val="35000"/>
            </a:spcAft>
            <a:buNone/>
          </a:pPr>
          <a:r>
            <a:rPr lang="tr-TR" sz="1800" kern="1200"/>
            <a:t>Eleştirel Düşünme</a:t>
          </a:r>
          <a:endParaRPr lang="en-US" sz="1800" kern="1200"/>
        </a:p>
      </dsp:txBody>
      <dsp:txXfrm>
        <a:off x="372496" y="146754"/>
        <a:ext cx="4799928" cy="479482"/>
      </dsp:txXfrm>
    </dsp:sp>
    <dsp:sp modelId="{0A8BB0F1-65C3-9849-941C-3E47FB5A4B1D}">
      <dsp:nvSpPr>
        <dsp:cNvPr id="0" name=""/>
        <dsp:cNvSpPr/>
      </dsp:nvSpPr>
      <dsp:spPr>
        <a:xfrm>
          <a:off x="0" y="1202975"/>
          <a:ext cx="6931152"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EAEA98-C995-3C47-AE47-2F5151709A62}">
      <dsp:nvSpPr>
        <dsp:cNvPr id="0" name=""/>
        <dsp:cNvSpPr/>
      </dsp:nvSpPr>
      <dsp:spPr>
        <a:xfrm>
          <a:off x="346557" y="937295"/>
          <a:ext cx="4851806"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387" tIns="0" rIns="183387" bIns="0" numCol="1" spcCol="1270" anchor="ctr" anchorCtr="0">
          <a:noAutofit/>
        </a:bodyPr>
        <a:lstStyle/>
        <a:p>
          <a:pPr marL="0" lvl="0" indent="0" algn="l" defTabSz="800100">
            <a:lnSpc>
              <a:spcPct val="90000"/>
            </a:lnSpc>
            <a:spcBef>
              <a:spcPct val="0"/>
            </a:spcBef>
            <a:spcAft>
              <a:spcPct val="35000"/>
            </a:spcAft>
            <a:buNone/>
          </a:pPr>
          <a:r>
            <a:rPr lang="tr-TR" sz="1800" kern="1200"/>
            <a:t>Yaratıcı Düşünme </a:t>
          </a:r>
          <a:endParaRPr lang="en-US" sz="1800" kern="1200"/>
        </a:p>
      </dsp:txBody>
      <dsp:txXfrm>
        <a:off x="372496" y="963234"/>
        <a:ext cx="4799928" cy="479482"/>
      </dsp:txXfrm>
    </dsp:sp>
    <dsp:sp modelId="{D1D6971E-CB70-C643-BB3F-FF4717DF54DC}">
      <dsp:nvSpPr>
        <dsp:cNvPr id="0" name=""/>
        <dsp:cNvSpPr/>
      </dsp:nvSpPr>
      <dsp:spPr>
        <a:xfrm>
          <a:off x="0" y="2019455"/>
          <a:ext cx="6931152"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DB155A-303F-4844-A1CC-EA386E543F11}">
      <dsp:nvSpPr>
        <dsp:cNvPr id="0" name=""/>
        <dsp:cNvSpPr/>
      </dsp:nvSpPr>
      <dsp:spPr>
        <a:xfrm>
          <a:off x="346557" y="1753775"/>
          <a:ext cx="4851806"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387" tIns="0" rIns="183387" bIns="0" numCol="1" spcCol="1270" anchor="ctr" anchorCtr="0">
          <a:noAutofit/>
        </a:bodyPr>
        <a:lstStyle/>
        <a:p>
          <a:pPr marL="0" lvl="0" indent="0" algn="l" defTabSz="800100">
            <a:lnSpc>
              <a:spcPct val="90000"/>
            </a:lnSpc>
            <a:spcBef>
              <a:spcPct val="0"/>
            </a:spcBef>
            <a:spcAft>
              <a:spcPct val="35000"/>
            </a:spcAft>
            <a:buNone/>
          </a:pPr>
          <a:r>
            <a:rPr lang="tr-TR" sz="1800" kern="1200"/>
            <a:t>Yansıtıcı Düşünme</a:t>
          </a:r>
          <a:endParaRPr lang="en-US" sz="1800" kern="1200"/>
        </a:p>
      </dsp:txBody>
      <dsp:txXfrm>
        <a:off x="372496" y="1779714"/>
        <a:ext cx="4799928" cy="479482"/>
      </dsp:txXfrm>
    </dsp:sp>
    <dsp:sp modelId="{11C6D7CA-F28F-6E4E-815F-7A0B2AEB1A31}">
      <dsp:nvSpPr>
        <dsp:cNvPr id="0" name=""/>
        <dsp:cNvSpPr/>
      </dsp:nvSpPr>
      <dsp:spPr>
        <a:xfrm>
          <a:off x="0" y="2835936"/>
          <a:ext cx="6931152" cy="3288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7934" tIns="374904" rIns="537934" bIns="128016" numCol="1" spcCol="1270" anchor="t" anchorCtr="0">
          <a:noAutofit/>
        </a:bodyPr>
        <a:lstStyle/>
        <a:p>
          <a:pPr marL="171450" lvl="1" indent="-171450" algn="l" defTabSz="800100">
            <a:lnSpc>
              <a:spcPct val="90000"/>
            </a:lnSpc>
            <a:spcBef>
              <a:spcPct val="0"/>
            </a:spcBef>
            <a:spcAft>
              <a:spcPct val="15000"/>
            </a:spcAft>
            <a:buChar char="•"/>
          </a:pPr>
          <a:r>
            <a:rPr lang="tr-TR" sz="1800" kern="1200"/>
            <a:t>Tümevarımsal Düşünme</a:t>
          </a:r>
          <a:endParaRPr lang="en-US" sz="1800" kern="1200"/>
        </a:p>
        <a:p>
          <a:pPr marL="171450" lvl="1" indent="-171450" algn="l" defTabSz="800100">
            <a:lnSpc>
              <a:spcPct val="90000"/>
            </a:lnSpc>
            <a:spcBef>
              <a:spcPct val="0"/>
            </a:spcBef>
            <a:spcAft>
              <a:spcPct val="15000"/>
            </a:spcAft>
            <a:buChar char="•"/>
          </a:pPr>
          <a:r>
            <a:rPr lang="tr-TR" sz="1800" kern="1200"/>
            <a:t>Tümdengelimsel Düşünme</a:t>
          </a:r>
          <a:endParaRPr lang="en-US" sz="1800" kern="1200"/>
        </a:p>
        <a:p>
          <a:pPr marL="171450" lvl="1" indent="-171450" algn="l" defTabSz="800100">
            <a:lnSpc>
              <a:spcPct val="90000"/>
            </a:lnSpc>
            <a:spcBef>
              <a:spcPct val="0"/>
            </a:spcBef>
            <a:spcAft>
              <a:spcPct val="15000"/>
            </a:spcAft>
            <a:buChar char="•"/>
          </a:pPr>
          <a:r>
            <a:rPr lang="tr-TR" sz="1800" kern="1200"/>
            <a:t>Analojik Düşünme </a:t>
          </a:r>
          <a:endParaRPr lang="en-US" sz="1800" kern="1200"/>
        </a:p>
        <a:p>
          <a:pPr marL="171450" lvl="1" indent="-171450" algn="l" defTabSz="800100">
            <a:lnSpc>
              <a:spcPct val="90000"/>
            </a:lnSpc>
            <a:spcBef>
              <a:spcPct val="0"/>
            </a:spcBef>
            <a:spcAft>
              <a:spcPct val="15000"/>
            </a:spcAft>
            <a:buChar char="•"/>
          </a:pPr>
          <a:r>
            <a:rPr lang="tr-TR" sz="1800" kern="1200"/>
            <a:t>Iraksak Düşünme </a:t>
          </a:r>
          <a:endParaRPr lang="en-US" sz="1800" kern="1200"/>
        </a:p>
        <a:p>
          <a:pPr marL="171450" lvl="1" indent="-171450" algn="l" defTabSz="800100">
            <a:lnSpc>
              <a:spcPct val="90000"/>
            </a:lnSpc>
            <a:spcBef>
              <a:spcPct val="0"/>
            </a:spcBef>
            <a:spcAft>
              <a:spcPct val="15000"/>
            </a:spcAft>
            <a:buChar char="•"/>
          </a:pPr>
          <a:r>
            <a:rPr lang="tr-TR" sz="1800" kern="1200"/>
            <a:t>Yakınsak Düşünme</a:t>
          </a:r>
          <a:endParaRPr lang="en-US" sz="1800" kern="1200"/>
        </a:p>
        <a:p>
          <a:pPr marL="171450" lvl="1" indent="-171450" algn="l" defTabSz="800100">
            <a:lnSpc>
              <a:spcPct val="90000"/>
            </a:lnSpc>
            <a:spcBef>
              <a:spcPct val="0"/>
            </a:spcBef>
            <a:spcAft>
              <a:spcPct val="15000"/>
            </a:spcAft>
            <a:buChar char="•"/>
          </a:pPr>
          <a:r>
            <a:rPr lang="tr-TR" sz="1800" kern="1200"/>
            <a:t>Lateral Düşünme</a:t>
          </a:r>
          <a:endParaRPr lang="en-US" sz="1800" kern="1200"/>
        </a:p>
        <a:p>
          <a:pPr marL="171450" lvl="1" indent="-171450" algn="l" defTabSz="800100">
            <a:lnSpc>
              <a:spcPct val="90000"/>
            </a:lnSpc>
            <a:spcBef>
              <a:spcPct val="0"/>
            </a:spcBef>
            <a:spcAft>
              <a:spcPct val="15000"/>
            </a:spcAft>
            <a:buChar char="•"/>
          </a:pPr>
          <a:r>
            <a:rPr lang="tr-TR" sz="1800" kern="1200"/>
            <a:t>Hipotetik Düşünme </a:t>
          </a:r>
          <a:endParaRPr lang="en-US" sz="1800" kern="1200"/>
        </a:p>
        <a:p>
          <a:pPr marL="171450" lvl="1" indent="-171450" algn="l" defTabSz="800100">
            <a:lnSpc>
              <a:spcPct val="90000"/>
            </a:lnSpc>
            <a:spcBef>
              <a:spcPct val="0"/>
            </a:spcBef>
            <a:spcAft>
              <a:spcPct val="15000"/>
            </a:spcAft>
            <a:buChar char="•"/>
          </a:pPr>
          <a:r>
            <a:rPr lang="tr-TR" sz="1800" kern="1200"/>
            <a:t>Global Düşünme </a:t>
          </a:r>
          <a:endParaRPr lang="en-US" sz="1800" kern="1200"/>
        </a:p>
        <a:p>
          <a:pPr marL="171450" lvl="1" indent="-171450" algn="l" defTabSz="800100">
            <a:lnSpc>
              <a:spcPct val="90000"/>
            </a:lnSpc>
            <a:spcBef>
              <a:spcPct val="0"/>
            </a:spcBef>
            <a:spcAft>
              <a:spcPct val="15000"/>
            </a:spcAft>
            <a:buChar char="•"/>
          </a:pPr>
          <a:r>
            <a:rPr lang="tr-TR" sz="1800" kern="1200"/>
            <a:t>Refleksif Düşünme </a:t>
          </a:r>
          <a:endParaRPr lang="en-US" sz="1800" kern="1200"/>
        </a:p>
        <a:p>
          <a:pPr marL="171450" lvl="1" indent="-171450" algn="l" defTabSz="800100">
            <a:lnSpc>
              <a:spcPct val="90000"/>
            </a:lnSpc>
            <a:spcBef>
              <a:spcPct val="0"/>
            </a:spcBef>
            <a:spcAft>
              <a:spcPct val="15000"/>
            </a:spcAft>
            <a:buChar char="•"/>
          </a:pPr>
          <a:r>
            <a:rPr lang="tr-TR" sz="1800" kern="1200"/>
            <a:t>İnovatif Düşünme</a:t>
          </a:r>
          <a:endParaRPr lang="en-US" sz="1800" kern="1200"/>
        </a:p>
      </dsp:txBody>
      <dsp:txXfrm>
        <a:off x="0" y="2835936"/>
        <a:ext cx="6931152" cy="3288600"/>
      </dsp:txXfrm>
    </dsp:sp>
    <dsp:sp modelId="{341C77F0-87C5-0D4F-94F3-0F06F3D5C2B4}">
      <dsp:nvSpPr>
        <dsp:cNvPr id="0" name=""/>
        <dsp:cNvSpPr/>
      </dsp:nvSpPr>
      <dsp:spPr>
        <a:xfrm>
          <a:off x="346557" y="2570255"/>
          <a:ext cx="4851806"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387" tIns="0" rIns="183387" bIns="0" numCol="1" spcCol="1270" anchor="ctr" anchorCtr="0">
          <a:noAutofit/>
        </a:bodyPr>
        <a:lstStyle/>
        <a:p>
          <a:pPr marL="0" lvl="0" indent="0" algn="l" defTabSz="800100">
            <a:lnSpc>
              <a:spcPct val="90000"/>
            </a:lnSpc>
            <a:spcBef>
              <a:spcPct val="0"/>
            </a:spcBef>
            <a:spcAft>
              <a:spcPct val="35000"/>
            </a:spcAft>
            <a:buNone/>
          </a:pPr>
          <a:r>
            <a:rPr lang="tr-TR" sz="1800" kern="1200"/>
            <a:t>Diğer Üst Düzey Düşünme Biçimleri</a:t>
          </a:r>
          <a:endParaRPr lang="en-US" sz="1800" kern="1200"/>
        </a:p>
      </dsp:txBody>
      <dsp:txXfrm>
        <a:off x="372496" y="2596194"/>
        <a:ext cx="4799928" cy="47948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C239C9-B8A9-DD43-8B3D-C0DE5E8AC56B}">
      <dsp:nvSpPr>
        <dsp:cNvPr id="0" name=""/>
        <dsp:cNvSpPr/>
      </dsp:nvSpPr>
      <dsp:spPr>
        <a:xfrm>
          <a:off x="0" y="164921"/>
          <a:ext cx="10058399" cy="17239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tr-TR" sz="2500" kern="1200"/>
            <a:t>Eleştirel düşünme, neye inanılması ve ne yapılması gerektiğine karar vermeye odaklanan mantıklı ve yansıtıcı düşünmedir.  21. yüzyılda üzerinde en çok çalışılan konulardan birisidir.</a:t>
          </a:r>
        </a:p>
      </dsp:txBody>
      <dsp:txXfrm>
        <a:off x="84155" y="249076"/>
        <a:ext cx="9890089" cy="1555611"/>
      </dsp:txXfrm>
    </dsp:sp>
    <dsp:sp modelId="{5A767A51-AA52-1E4F-8DB7-31E5FCB476F3}">
      <dsp:nvSpPr>
        <dsp:cNvPr id="0" name=""/>
        <dsp:cNvSpPr/>
      </dsp:nvSpPr>
      <dsp:spPr>
        <a:xfrm>
          <a:off x="0" y="1960843"/>
          <a:ext cx="10058399" cy="172392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tr-TR" sz="2500" kern="1200"/>
            <a:t>Hem eğitimde hem de kişilerin kişisel yaşamlarında eleştirel düşünme oldukça önemli bir yere sahiptir. ideal bir eleştirel düşünürün meraklı, bilgili, mantıklı, açık fikirli, esnek, değerlendirme esnasında adil, değerlendirmede bulunurken dikkatli, gerekli bilgiyi arama esnasında özenli olması beklenir. </a:t>
          </a:r>
        </a:p>
      </dsp:txBody>
      <dsp:txXfrm>
        <a:off x="84155" y="2044998"/>
        <a:ext cx="9890089" cy="155561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B2BD8D-D185-3849-8D64-1C13E6308045}">
      <dsp:nvSpPr>
        <dsp:cNvPr id="0" name=""/>
        <dsp:cNvSpPr/>
      </dsp:nvSpPr>
      <dsp:spPr>
        <a:xfrm>
          <a:off x="0" y="77413"/>
          <a:ext cx="10058399" cy="10038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t>Eleştirel düşünme eğitimi öğrencilere şu becerileri kazandırmayı amaçlamaktadır:</a:t>
          </a:r>
        </a:p>
      </dsp:txBody>
      <dsp:txXfrm>
        <a:off x="49004" y="126417"/>
        <a:ext cx="9960391" cy="905852"/>
      </dsp:txXfrm>
    </dsp:sp>
    <dsp:sp modelId="{A93830E0-B5B5-A249-9054-AA94C0EAA782}">
      <dsp:nvSpPr>
        <dsp:cNvPr id="0" name=""/>
        <dsp:cNvSpPr/>
      </dsp:nvSpPr>
      <dsp:spPr>
        <a:xfrm>
          <a:off x="0" y="1081273"/>
          <a:ext cx="10058399" cy="269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tr-TR" sz="2000" kern="1200"/>
            <a:t>Gerçekler ve iddialar arasındaki farklılığı ayırt edebilme</a:t>
          </a:r>
        </a:p>
        <a:p>
          <a:pPr marL="228600" lvl="1" indent="-228600" algn="l" defTabSz="889000">
            <a:lnSpc>
              <a:spcPct val="90000"/>
            </a:lnSpc>
            <a:spcBef>
              <a:spcPct val="0"/>
            </a:spcBef>
            <a:spcAft>
              <a:spcPct val="20000"/>
            </a:spcAft>
            <a:buChar char="•"/>
          </a:pPr>
          <a:r>
            <a:rPr lang="tr-TR" sz="2000" kern="1200"/>
            <a:t>Kaynak güvenilirliğini test edebilme</a:t>
          </a:r>
        </a:p>
        <a:p>
          <a:pPr marL="228600" lvl="1" indent="-228600" algn="l" defTabSz="889000">
            <a:lnSpc>
              <a:spcPct val="90000"/>
            </a:lnSpc>
            <a:spcBef>
              <a:spcPct val="0"/>
            </a:spcBef>
            <a:spcAft>
              <a:spcPct val="20000"/>
            </a:spcAft>
            <a:buChar char="•"/>
          </a:pPr>
          <a:r>
            <a:rPr lang="tr-TR" sz="2000" kern="1200"/>
            <a:t>İlgisiz bilgilerle ilgili bilgileri ayıklama becerisi</a:t>
          </a:r>
        </a:p>
        <a:p>
          <a:pPr marL="228600" lvl="1" indent="-228600" algn="l" defTabSz="889000">
            <a:lnSpc>
              <a:spcPct val="90000"/>
            </a:lnSpc>
            <a:spcBef>
              <a:spcPct val="0"/>
            </a:spcBef>
            <a:spcAft>
              <a:spcPct val="20000"/>
            </a:spcAft>
            <a:buChar char="•"/>
          </a:pPr>
          <a:r>
            <a:rPr lang="tr-TR" sz="2000" kern="1200"/>
            <a:t>Önyargı ve bilişsel hataları farkında olma</a:t>
          </a:r>
        </a:p>
        <a:p>
          <a:pPr marL="228600" lvl="1" indent="-228600" algn="l" defTabSz="889000">
            <a:lnSpc>
              <a:spcPct val="90000"/>
            </a:lnSpc>
            <a:spcBef>
              <a:spcPct val="0"/>
            </a:spcBef>
            <a:spcAft>
              <a:spcPct val="20000"/>
            </a:spcAft>
            <a:buChar char="•"/>
          </a:pPr>
          <a:r>
            <a:rPr lang="tr-TR" sz="2000" kern="1200"/>
            <a:t>Tutarsız yargıları farkına varma</a:t>
          </a:r>
        </a:p>
        <a:p>
          <a:pPr marL="228600" lvl="1" indent="-228600" algn="l" defTabSz="889000">
            <a:lnSpc>
              <a:spcPct val="90000"/>
            </a:lnSpc>
            <a:spcBef>
              <a:spcPct val="0"/>
            </a:spcBef>
            <a:spcAft>
              <a:spcPct val="20000"/>
            </a:spcAft>
            <a:buChar char="•"/>
          </a:pPr>
          <a:r>
            <a:rPr lang="tr-TR" sz="2000" kern="1200"/>
            <a:t>Etkili soru sorma becerisi</a:t>
          </a:r>
        </a:p>
        <a:p>
          <a:pPr marL="228600" lvl="1" indent="-228600" algn="l" defTabSz="889000">
            <a:lnSpc>
              <a:spcPct val="90000"/>
            </a:lnSpc>
            <a:spcBef>
              <a:spcPct val="0"/>
            </a:spcBef>
            <a:spcAft>
              <a:spcPct val="20000"/>
            </a:spcAft>
            <a:buChar char="•"/>
          </a:pPr>
          <a:r>
            <a:rPr lang="tr-TR" sz="2000" kern="1200"/>
            <a:t>Sözel ve yazılı dilin etkili kullanımı</a:t>
          </a:r>
        </a:p>
        <a:p>
          <a:pPr marL="228600" lvl="1" indent="-228600" algn="l" defTabSz="889000">
            <a:lnSpc>
              <a:spcPct val="90000"/>
            </a:lnSpc>
            <a:spcBef>
              <a:spcPct val="0"/>
            </a:spcBef>
            <a:spcAft>
              <a:spcPct val="20000"/>
            </a:spcAft>
            <a:buChar char="•"/>
          </a:pPr>
          <a:r>
            <a:rPr lang="tr-TR" sz="2000" kern="1200"/>
            <a:t>Düşünmeyi düşünme yeteneği</a:t>
          </a:r>
        </a:p>
      </dsp:txBody>
      <dsp:txXfrm>
        <a:off x="0" y="1081273"/>
        <a:ext cx="10058399" cy="26910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725E13-86AA-EC42-AC12-13B907537D09}">
      <dsp:nvSpPr>
        <dsp:cNvPr id="0" name=""/>
        <dsp:cNvSpPr/>
      </dsp:nvSpPr>
      <dsp:spPr>
        <a:xfrm>
          <a:off x="0" y="69738"/>
          <a:ext cx="10058399" cy="119449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Yaratıcı düşünme ortaya çıkan problemleri çok farklı, daha önce denenmemiş açılardan açıklayabilme ve çözebilme kapasitedir.  </a:t>
          </a:r>
        </a:p>
      </dsp:txBody>
      <dsp:txXfrm>
        <a:off x="58310" y="128048"/>
        <a:ext cx="9941779" cy="1077876"/>
      </dsp:txXfrm>
    </dsp:sp>
    <dsp:sp modelId="{F90F17B7-1926-3945-9239-32FB3666D704}">
      <dsp:nvSpPr>
        <dsp:cNvPr id="0" name=""/>
        <dsp:cNvSpPr/>
      </dsp:nvSpPr>
      <dsp:spPr>
        <a:xfrm>
          <a:off x="0" y="1327595"/>
          <a:ext cx="10058399" cy="119449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Yaratıcı olmak için kişinin çevresinde bulunan her alternatife açık olması gerekmektedir. </a:t>
          </a:r>
        </a:p>
      </dsp:txBody>
      <dsp:txXfrm>
        <a:off x="58310" y="1385905"/>
        <a:ext cx="9941779" cy="1077876"/>
      </dsp:txXfrm>
    </dsp:sp>
    <dsp:sp modelId="{BF0BAE33-AE26-4142-B5BB-FA9828F5826C}">
      <dsp:nvSpPr>
        <dsp:cNvPr id="0" name=""/>
        <dsp:cNvSpPr/>
      </dsp:nvSpPr>
      <dsp:spPr>
        <a:xfrm>
          <a:off x="0" y="2585451"/>
          <a:ext cx="10058399" cy="119449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Günümüzde öğretmen yeterlilikleri içinde yaratıcılık oldukça önemli bir yer tutmaktadır. Çünkü yaratıcı düşünme, zekayla ilgili olmakla birlikte eğitimle geliştirilmektedir. </a:t>
          </a:r>
        </a:p>
      </dsp:txBody>
      <dsp:txXfrm>
        <a:off x="58310" y="2643761"/>
        <a:ext cx="9941779" cy="107787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A2AD93-1177-A34D-9F20-00DA3BC886FE}">
      <dsp:nvSpPr>
        <dsp:cNvPr id="0" name=""/>
        <dsp:cNvSpPr/>
      </dsp:nvSpPr>
      <dsp:spPr>
        <a:xfrm>
          <a:off x="2288" y="0"/>
          <a:ext cx="2232198" cy="3849624"/>
        </a:xfrm>
        <a:prstGeom prst="roundRect">
          <a:avLst>
            <a:gd name="adj" fmla="val 10000"/>
          </a:avLst>
        </a:prstGeom>
        <a:solidFill>
          <a:schemeClr val="accent2">
            <a:alpha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kern="1200"/>
            <a:t>Yaratıcılık ve yaratıcı düşünme aynı anlama gelmemesine rağmen birbiri yerine kullanılabilen iki kavram olarak karşımıza çıkmaktadır. </a:t>
          </a:r>
        </a:p>
      </dsp:txBody>
      <dsp:txXfrm>
        <a:off x="67667" y="65379"/>
        <a:ext cx="2101440" cy="3718866"/>
      </dsp:txXfrm>
    </dsp:sp>
    <dsp:sp modelId="{59159676-5C1F-D543-B0BE-DFB1189BA992}">
      <dsp:nvSpPr>
        <dsp:cNvPr id="0" name=""/>
        <dsp:cNvSpPr/>
      </dsp:nvSpPr>
      <dsp:spPr>
        <a:xfrm>
          <a:off x="2609496" y="0"/>
          <a:ext cx="2232198" cy="3849624"/>
        </a:xfrm>
        <a:prstGeom prst="roundRect">
          <a:avLst>
            <a:gd name="adj" fmla="val 10000"/>
          </a:avLst>
        </a:prstGeom>
        <a:solidFill>
          <a:schemeClr val="accent2">
            <a:alpha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kern="1200"/>
            <a:t>Oysa yaratıcı düşünme daha çok zihinsel etkinlikleri, Yaratıcılık ise hem zihinsel hem de performansa dayalı etkinlikleri çağrıştırmaktadır.</a:t>
          </a:r>
        </a:p>
      </dsp:txBody>
      <dsp:txXfrm>
        <a:off x="2674875" y="65379"/>
        <a:ext cx="2101440" cy="3718866"/>
      </dsp:txXfrm>
    </dsp:sp>
    <dsp:sp modelId="{66F665EF-85FD-2F4C-AB07-4118E9DE05BC}">
      <dsp:nvSpPr>
        <dsp:cNvPr id="0" name=""/>
        <dsp:cNvSpPr/>
      </dsp:nvSpPr>
      <dsp:spPr>
        <a:xfrm>
          <a:off x="5216704" y="0"/>
          <a:ext cx="2232198" cy="3849624"/>
        </a:xfrm>
        <a:prstGeom prst="roundRect">
          <a:avLst>
            <a:gd name="adj" fmla="val 10000"/>
          </a:avLst>
        </a:prstGeom>
        <a:solidFill>
          <a:schemeClr val="accent2">
            <a:alpha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kern="1200"/>
            <a:t>Yaratıcılık en basit şekliyle orijinal, farklı ürünler veya fikirler ortaya koyabilme yeteneğidir.</a:t>
          </a:r>
        </a:p>
      </dsp:txBody>
      <dsp:txXfrm>
        <a:off x="5282083" y="65379"/>
        <a:ext cx="2101440" cy="3718866"/>
      </dsp:txXfrm>
    </dsp:sp>
    <dsp:sp modelId="{E803D448-7CE9-E84A-8CE5-9B9EEFDF1FA8}">
      <dsp:nvSpPr>
        <dsp:cNvPr id="0" name=""/>
        <dsp:cNvSpPr/>
      </dsp:nvSpPr>
      <dsp:spPr>
        <a:xfrm>
          <a:off x="7823912" y="0"/>
          <a:ext cx="2232198" cy="3849624"/>
        </a:xfrm>
        <a:prstGeom prst="roundRect">
          <a:avLst>
            <a:gd name="adj" fmla="val 10000"/>
          </a:avLst>
        </a:prstGeom>
        <a:solidFill>
          <a:schemeClr val="accent2">
            <a:alpha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kern="1200"/>
            <a:t>Yaratıcı düşünme düşünenin, üreten, yeni durumları araştıran, eski sorunlara yeni çözüm yolları bulmadır</a:t>
          </a:r>
        </a:p>
      </dsp:txBody>
      <dsp:txXfrm>
        <a:off x="7889291" y="65379"/>
        <a:ext cx="2101440" cy="371886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E48F7F-6FD3-B340-B2C7-AA782D0A27B0}">
      <dsp:nvSpPr>
        <dsp:cNvPr id="0" name=""/>
        <dsp:cNvSpPr/>
      </dsp:nvSpPr>
      <dsp:spPr>
        <a:xfrm>
          <a:off x="0" y="49301"/>
          <a:ext cx="10058399" cy="10038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t>Yaratıcı düşünme, farkında olarak ve bilinç altında gerçekleşen, zihinsel işlemleri içeren dinamik bir etkinliktir.</a:t>
          </a:r>
        </a:p>
      </dsp:txBody>
      <dsp:txXfrm>
        <a:off x="49004" y="98305"/>
        <a:ext cx="9960391" cy="905852"/>
      </dsp:txXfrm>
    </dsp:sp>
    <dsp:sp modelId="{E9F54299-AA5A-224D-B98A-CE6E6F1AF98D}">
      <dsp:nvSpPr>
        <dsp:cNvPr id="0" name=""/>
        <dsp:cNvSpPr/>
      </dsp:nvSpPr>
      <dsp:spPr>
        <a:xfrm>
          <a:off x="0" y="1128042"/>
          <a:ext cx="10058399" cy="10038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t>Yaratıcı düşünme:</a:t>
          </a:r>
        </a:p>
      </dsp:txBody>
      <dsp:txXfrm>
        <a:off x="49004" y="1177046"/>
        <a:ext cx="9960391" cy="905852"/>
      </dsp:txXfrm>
    </dsp:sp>
    <dsp:sp modelId="{6362141C-7D42-3D4F-A86F-B874D8D090B8}">
      <dsp:nvSpPr>
        <dsp:cNvPr id="0" name=""/>
        <dsp:cNvSpPr/>
      </dsp:nvSpPr>
      <dsp:spPr>
        <a:xfrm>
          <a:off x="0" y="2131902"/>
          <a:ext cx="10058399" cy="1668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tr-TR" sz="2000" kern="1200"/>
            <a:t>yenilik, </a:t>
          </a:r>
        </a:p>
        <a:p>
          <a:pPr marL="228600" lvl="1" indent="-228600" algn="l" defTabSz="889000">
            <a:lnSpc>
              <a:spcPct val="90000"/>
            </a:lnSpc>
            <a:spcBef>
              <a:spcPct val="0"/>
            </a:spcBef>
            <a:spcAft>
              <a:spcPct val="20000"/>
            </a:spcAft>
            <a:buChar char="•"/>
          </a:pPr>
          <a:r>
            <a:rPr lang="tr-TR" sz="2000" kern="1200"/>
            <a:t>değişime açıklık, </a:t>
          </a:r>
        </a:p>
        <a:p>
          <a:pPr marL="228600" lvl="1" indent="-228600" algn="l" defTabSz="889000">
            <a:lnSpc>
              <a:spcPct val="90000"/>
            </a:lnSpc>
            <a:spcBef>
              <a:spcPct val="0"/>
            </a:spcBef>
            <a:spcAft>
              <a:spcPct val="20000"/>
            </a:spcAft>
            <a:buChar char="•"/>
          </a:pPr>
          <a:r>
            <a:rPr lang="tr-TR" sz="2000" kern="1200"/>
            <a:t>alışkanlıkların dışına çıkmak, </a:t>
          </a:r>
        </a:p>
        <a:p>
          <a:pPr marL="228600" lvl="1" indent="-228600" algn="l" defTabSz="889000">
            <a:lnSpc>
              <a:spcPct val="90000"/>
            </a:lnSpc>
            <a:spcBef>
              <a:spcPct val="0"/>
            </a:spcBef>
            <a:spcAft>
              <a:spcPct val="20000"/>
            </a:spcAft>
            <a:buChar char="•"/>
          </a:pPr>
          <a:r>
            <a:rPr lang="tr-TR" sz="2000" kern="1200"/>
            <a:t>alternatif çözümler bulmak, </a:t>
          </a:r>
        </a:p>
        <a:p>
          <a:pPr marL="228600" lvl="1" indent="-228600" algn="l" defTabSz="889000">
            <a:lnSpc>
              <a:spcPct val="90000"/>
            </a:lnSpc>
            <a:spcBef>
              <a:spcPct val="0"/>
            </a:spcBef>
            <a:spcAft>
              <a:spcPct val="20000"/>
            </a:spcAft>
            <a:buChar char="•"/>
          </a:pPr>
          <a:r>
            <a:rPr lang="tr-TR" sz="2000" kern="1200"/>
            <a:t>olaylar arasında yeni ilişkiler kurmak şeklinde özetlenebilir. </a:t>
          </a:r>
        </a:p>
      </dsp:txBody>
      <dsp:txXfrm>
        <a:off x="0" y="2131902"/>
        <a:ext cx="10058399" cy="166842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84FC1-239C-814B-8026-0471CCCAB023}">
      <dsp:nvSpPr>
        <dsp:cNvPr id="0" name=""/>
        <dsp:cNvSpPr/>
      </dsp:nvSpPr>
      <dsp:spPr>
        <a:xfrm>
          <a:off x="3437" y="63418"/>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 Merak</a:t>
          </a:r>
          <a:endParaRPr lang="en-US" sz="2200" kern="1200"/>
        </a:p>
      </dsp:txBody>
      <dsp:txXfrm>
        <a:off x="3437" y="63418"/>
        <a:ext cx="1861393" cy="1116836"/>
      </dsp:txXfrm>
    </dsp:sp>
    <dsp:sp modelId="{A20821B9-D5EF-AE48-A1D6-FF8E9387C3DD}">
      <dsp:nvSpPr>
        <dsp:cNvPr id="0" name=""/>
        <dsp:cNvSpPr/>
      </dsp:nvSpPr>
      <dsp:spPr>
        <a:xfrm>
          <a:off x="2050970" y="63418"/>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 Hayal gücü</a:t>
          </a:r>
          <a:endParaRPr lang="en-US" sz="2200" kern="1200"/>
        </a:p>
      </dsp:txBody>
      <dsp:txXfrm>
        <a:off x="2050970" y="63418"/>
        <a:ext cx="1861393" cy="1116836"/>
      </dsp:txXfrm>
    </dsp:sp>
    <dsp:sp modelId="{603DFF26-89B6-E546-AB39-C24D07FFA171}">
      <dsp:nvSpPr>
        <dsp:cNvPr id="0" name=""/>
        <dsp:cNvSpPr/>
      </dsp:nvSpPr>
      <dsp:spPr>
        <a:xfrm>
          <a:off x="4098503" y="63418"/>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 Farklı</a:t>
          </a:r>
          <a:endParaRPr lang="en-US" sz="2200" kern="1200"/>
        </a:p>
      </dsp:txBody>
      <dsp:txXfrm>
        <a:off x="4098503" y="63418"/>
        <a:ext cx="1861393" cy="1116836"/>
      </dsp:txXfrm>
    </dsp:sp>
    <dsp:sp modelId="{74C4E08A-EB54-E14A-A90B-C40C75F35C85}">
      <dsp:nvSpPr>
        <dsp:cNvPr id="0" name=""/>
        <dsp:cNvSpPr/>
      </dsp:nvSpPr>
      <dsp:spPr>
        <a:xfrm>
          <a:off x="6146036" y="63418"/>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 Girişimci</a:t>
          </a:r>
          <a:endParaRPr lang="en-US" sz="2200" kern="1200"/>
        </a:p>
      </dsp:txBody>
      <dsp:txXfrm>
        <a:off x="6146036" y="63418"/>
        <a:ext cx="1861393" cy="1116836"/>
      </dsp:txXfrm>
    </dsp:sp>
    <dsp:sp modelId="{851A32F0-72D0-964C-9CF0-B72495FEC0A7}">
      <dsp:nvSpPr>
        <dsp:cNvPr id="0" name=""/>
        <dsp:cNvSpPr/>
      </dsp:nvSpPr>
      <dsp:spPr>
        <a:xfrm>
          <a:off x="8193568" y="63418"/>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 Güçlü sezgi</a:t>
          </a:r>
          <a:endParaRPr lang="en-US" sz="2200" kern="1200"/>
        </a:p>
      </dsp:txBody>
      <dsp:txXfrm>
        <a:off x="8193568" y="63418"/>
        <a:ext cx="1861393" cy="1116836"/>
      </dsp:txXfrm>
    </dsp:sp>
    <dsp:sp modelId="{6FE18EEF-C8D3-BB4F-A0F0-B55AC02E827D}">
      <dsp:nvSpPr>
        <dsp:cNvPr id="0" name=""/>
        <dsp:cNvSpPr/>
      </dsp:nvSpPr>
      <dsp:spPr>
        <a:xfrm>
          <a:off x="3437" y="1366393"/>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dirty="0"/>
            <a:t>• Risk alabilen</a:t>
          </a:r>
          <a:endParaRPr lang="en-US" sz="2200" kern="1200" dirty="0"/>
        </a:p>
      </dsp:txBody>
      <dsp:txXfrm>
        <a:off x="3437" y="1366393"/>
        <a:ext cx="1861393" cy="1116836"/>
      </dsp:txXfrm>
    </dsp:sp>
    <dsp:sp modelId="{EC1EEFDD-F43F-564C-92F4-4E8044421647}">
      <dsp:nvSpPr>
        <dsp:cNvPr id="0" name=""/>
        <dsp:cNvSpPr/>
      </dsp:nvSpPr>
      <dsp:spPr>
        <a:xfrm>
          <a:off x="2050970" y="1366393"/>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 Kuşkucu olma</a:t>
          </a:r>
          <a:endParaRPr lang="en-US" sz="2200" kern="1200"/>
        </a:p>
      </dsp:txBody>
      <dsp:txXfrm>
        <a:off x="2050970" y="1366393"/>
        <a:ext cx="1861393" cy="1116836"/>
      </dsp:txXfrm>
    </dsp:sp>
    <dsp:sp modelId="{FD675BF6-FD31-AE4E-B946-900A044DDB72}">
      <dsp:nvSpPr>
        <dsp:cNvPr id="0" name=""/>
        <dsp:cNvSpPr/>
      </dsp:nvSpPr>
      <dsp:spPr>
        <a:xfrm>
          <a:off x="4098503" y="1366393"/>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 Özgünlük</a:t>
          </a:r>
          <a:endParaRPr lang="en-US" sz="2200" kern="1200"/>
        </a:p>
      </dsp:txBody>
      <dsp:txXfrm>
        <a:off x="4098503" y="1366393"/>
        <a:ext cx="1861393" cy="1116836"/>
      </dsp:txXfrm>
    </dsp:sp>
    <dsp:sp modelId="{DE980385-37CE-E64E-A563-3A38E5FB505D}">
      <dsp:nvSpPr>
        <dsp:cNvPr id="0" name=""/>
        <dsp:cNvSpPr/>
      </dsp:nvSpPr>
      <dsp:spPr>
        <a:xfrm>
          <a:off x="6146036" y="1366393"/>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Olumlu benlik algısı</a:t>
          </a:r>
          <a:endParaRPr lang="en-US" sz="2200" kern="1200"/>
        </a:p>
      </dsp:txBody>
      <dsp:txXfrm>
        <a:off x="6146036" y="1366393"/>
        <a:ext cx="1861393" cy="1116836"/>
      </dsp:txXfrm>
    </dsp:sp>
    <dsp:sp modelId="{6FFC7431-030E-5142-846C-F40F05C31645}">
      <dsp:nvSpPr>
        <dsp:cNvPr id="0" name=""/>
        <dsp:cNvSpPr/>
      </dsp:nvSpPr>
      <dsp:spPr>
        <a:xfrm>
          <a:off x="8193568" y="1366393"/>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dirty="0"/>
            <a:t>• Sıra dışı bağlantılar kuran</a:t>
          </a:r>
          <a:endParaRPr lang="en-US" sz="2200" kern="1200" dirty="0"/>
        </a:p>
      </dsp:txBody>
      <dsp:txXfrm>
        <a:off x="8193568" y="1366393"/>
        <a:ext cx="1861393" cy="1116836"/>
      </dsp:txXfrm>
    </dsp:sp>
    <dsp:sp modelId="{46DAEEBA-DDE0-2149-938E-117D650720C8}">
      <dsp:nvSpPr>
        <dsp:cNvPr id="0" name=""/>
        <dsp:cNvSpPr/>
      </dsp:nvSpPr>
      <dsp:spPr>
        <a:xfrm>
          <a:off x="1027204" y="2669369"/>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a:t>• Sorgulayan</a:t>
          </a:r>
          <a:endParaRPr lang="en-US" sz="2200" kern="1200"/>
        </a:p>
      </dsp:txBody>
      <dsp:txXfrm>
        <a:off x="1027204" y="2669369"/>
        <a:ext cx="1861393" cy="1116836"/>
      </dsp:txXfrm>
    </dsp:sp>
    <dsp:sp modelId="{497528C5-9854-C646-827A-7756A8666C49}">
      <dsp:nvSpPr>
        <dsp:cNvPr id="0" name=""/>
        <dsp:cNvSpPr/>
      </dsp:nvSpPr>
      <dsp:spPr>
        <a:xfrm>
          <a:off x="3074736" y="2669369"/>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dirty="0"/>
            <a:t>• Empati kurabilen</a:t>
          </a:r>
          <a:endParaRPr lang="en-US" sz="2200" kern="1200" dirty="0"/>
        </a:p>
      </dsp:txBody>
      <dsp:txXfrm>
        <a:off x="3074736" y="2669369"/>
        <a:ext cx="1861393" cy="1116836"/>
      </dsp:txXfrm>
    </dsp:sp>
    <dsp:sp modelId="{F22E2D1E-F7E9-D941-9D11-8EBD16C568C8}">
      <dsp:nvSpPr>
        <dsp:cNvPr id="0" name=""/>
        <dsp:cNvSpPr/>
      </dsp:nvSpPr>
      <dsp:spPr>
        <a:xfrm>
          <a:off x="5122269" y="2669369"/>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dirty="0"/>
            <a:t>• Odaklanabilen</a:t>
          </a:r>
          <a:endParaRPr lang="en-US" sz="2200" kern="1200" dirty="0"/>
        </a:p>
      </dsp:txBody>
      <dsp:txXfrm>
        <a:off x="5122269" y="2669369"/>
        <a:ext cx="1861393" cy="1116836"/>
      </dsp:txXfrm>
    </dsp:sp>
    <dsp:sp modelId="{D673AF91-5BEE-4344-B07F-3F8727BB9329}">
      <dsp:nvSpPr>
        <dsp:cNvPr id="0" name=""/>
        <dsp:cNvSpPr/>
      </dsp:nvSpPr>
      <dsp:spPr>
        <a:xfrm>
          <a:off x="7169802" y="2669369"/>
          <a:ext cx="1861393" cy="11168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kern="1200" dirty="0"/>
            <a:t>• Bütün ve parça arasında farkı görebilen</a:t>
          </a:r>
          <a:endParaRPr lang="en-US" sz="2200" kern="1200" dirty="0"/>
        </a:p>
      </dsp:txBody>
      <dsp:txXfrm>
        <a:off x="7169802" y="2669369"/>
        <a:ext cx="1861393" cy="111683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F9437-44BD-B940-8FD8-F95930EE5D98}">
      <dsp:nvSpPr>
        <dsp:cNvPr id="0" name=""/>
        <dsp:cNvSpPr/>
      </dsp:nvSpPr>
      <dsp:spPr>
        <a:xfrm>
          <a:off x="0" y="154061"/>
          <a:ext cx="10058399" cy="114020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Herhangi bir düşünce ya da bilgiyi ve onun amaçladığı sonuçlara ulaşmayı destekleyen bir bilgi yapısını etkin, tutarlı ve dikkatli bir biçimde düşünmedir. </a:t>
          </a:r>
        </a:p>
      </dsp:txBody>
      <dsp:txXfrm>
        <a:off x="55660" y="209721"/>
        <a:ext cx="9947079" cy="1028881"/>
      </dsp:txXfrm>
    </dsp:sp>
    <dsp:sp modelId="{5A483CFA-59A8-2340-8CDB-74B884A21837}">
      <dsp:nvSpPr>
        <dsp:cNvPr id="0" name=""/>
        <dsp:cNvSpPr/>
      </dsp:nvSpPr>
      <dsp:spPr>
        <a:xfrm>
          <a:off x="0" y="1354742"/>
          <a:ext cx="10058399" cy="114020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dirty="0"/>
            <a:t>Üst düzey bir düşünme biçimi olan yansıtıcı düşünme, hipotez oluşturma ve oluşturulan hipotezleri sonuçlandırmaya yönelik olarak verileri toplayarak sonuca ulaşmayı içeren, öğretmen ve öğrencilerin öğrenme süreçlerinde kullanması gereken önemli bir unsudur. </a:t>
          </a:r>
        </a:p>
      </dsp:txBody>
      <dsp:txXfrm>
        <a:off x="55660" y="1410402"/>
        <a:ext cx="9947079" cy="1028881"/>
      </dsp:txXfrm>
    </dsp:sp>
    <dsp:sp modelId="{8534AF84-1787-884D-B893-67B57C55C65C}">
      <dsp:nvSpPr>
        <dsp:cNvPr id="0" name=""/>
        <dsp:cNvSpPr/>
      </dsp:nvSpPr>
      <dsp:spPr>
        <a:xfrm>
          <a:off x="0" y="2555424"/>
          <a:ext cx="10058399" cy="114020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dirty="0"/>
            <a:t>Birey yansıtıcı düşünme yoluyla sürekli kendini değerlendirerek geliştirir.</a:t>
          </a:r>
        </a:p>
      </dsp:txBody>
      <dsp:txXfrm>
        <a:off x="55660" y="2611084"/>
        <a:ext cx="9947079" cy="1028881"/>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CA10CA-DC01-744F-9A9A-E486550813FA}">
      <dsp:nvSpPr>
        <dsp:cNvPr id="0" name=""/>
        <dsp:cNvSpPr/>
      </dsp:nvSpPr>
      <dsp:spPr>
        <a:xfrm>
          <a:off x="0" y="32677"/>
          <a:ext cx="11193138" cy="8494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b="1" kern="1200"/>
            <a:t>Tümevarımsal Düşünme: </a:t>
          </a:r>
          <a:r>
            <a:rPr lang="tr-TR" sz="1600" kern="1200"/>
            <a:t>Özelden genele ya da olaylardan yasalara geçiş şeklindeki, akıl yürütmedir. Özel gözlemlerden genel bir sonuca ulaşılmıştır. Somut işlemler döneminde kazanılmaya başlanır.</a:t>
          </a:r>
        </a:p>
      </dsp:txBody>
      <dsp:txXfrm>
        <a:off x="41465" y="74142"/>
        <a:ext cx="11110208" cy="766490"/>
      </dsp:txXfrm>
    </dsp:sp>
    <dsp:sp modelId="{8D6B89A8-0E68-DB49-9EA2-648A641C525D}">
      <dsp:nvSpPr>
        <dsp:cNvPr id="0" name=""/>
        <dsp:cNvSpPr/>
      </dsp:nvSpPr>
      <dsp:spPr>
        <a:xfrm>
          <a:off x="0" y="928177"/>
          <a:ext cx="11193138" cy="849420"/>
        </a:xfrm>
        <a:prstGeom prst="roundRect">
          <a:avLst/>
        </a:prstGeom>
        <a:solidFill>
          <a:schemeClr val="accent4">
            <a:hueOff val="5105758"/>
            <a:satOff val="-5996"/>
            <a:lumOff val="230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b="1" kern="1200"/>
            <a:t>Tümdengelimsel Düşünme: </a:t>
          </a:r>
          <a:r>
            <a:rPr lang="tr-TR" sz="1600" kern="1200"/>
            <a:t>Genelden özele ya da yasalardan olaylara geçiş şeklindeki akıl yürütmedir. Kıyas, tümdengelimin en mükemmel şekli olarak kabul edilir. Bu nedenle, klasik mantık akıl yürütmede esas olarak kıyası almıştır. Soyut işlemler döneminde kazanılır.</a:t>
          </a:r>
        </a:p>
      </dsp:txBody>
      <dsp:txXfrm>
        <a:off x="41465" y="969642"/>
        <a:ext cx="11110208" cy="766490"/>
      </dsp:txXfrm>
    </dsp:sp>
    <dsp:sp modelId="{725F49AB-7CE8-EF48-865F-5D932A210CAF}">
      <dsp:nvSpPr>
        <dsp:cNvPr id="0" name=""/>
        <dsp:cNvSpPr/>
      </dsp:nvSpPr>
      <dsp:spPr>
        <a:xfrm>
          <a:off x="0" y="1823677"/>
          <a:ext cx="11193138" cy="849420"/>
        </a:xfrm>
        <a:prstGeom prst="roundRect">
          <a:avLst/>
        </a:prstGeom>
        <a:solidFill>
          <a:schemeClr val="accent4">
            <a:hueOff val="10211516"/>
            <a:satOff val="-11993"/>
            <a:lumOff val="460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b="1" kern="1200"/>
            <a:t>Analojik Düşünme : </a:t>
          </a:r>
          <a:r>
            <a:rPr lang="tr-TR" sz="1600" kern="1200"/>
            <a:t>Bir olguyu bir olguya benzetmek aralarında çağrışım kurmak demektir. Bilinen bir kavramdan hareketle bilinmeyenin öğrenilmesidir. Özelden Özele Akıl Yürütmedir.</a:t>
          </a:r>
        </a:p>
      </dsp:txBody>
      <dsp:txXfrm>
        <a:off x="41465" y="1865142"/>
        <a:ext cx="11110208" cy="766490"/>
      </dsp:txXfrm>
    </dsp:sp>
    <dsp:sp modelId="{CD12D000-C131-5040-A455-D1ACDBA3F51B}">
      <dsp:nvSpPr>
        <dsp:cNvPr id="0" name=""/>
        <dsp:cNvSpPr/>
      </dsp:nvSpPr>
      <dsp:spPr>
        <a:xfrm>
          <a:off x="0" y="2719177"/>
          <a:ext cx="11193138" cy="849420"/>
        </a:xfrm>
        <a:prstGeom prst="roundRect">
          <a:avLst/>
        </a:prstGeom>
        <a:solidFill>
          <a:schemeClr val="accent4">
            <a:hueOff val="15317274"/>
            <a:satOff val="-17989"/>
            <a:lumOff val="691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b="1" kern="1200"/>
            <a:t>Iraksak Düşünme : </a:t>
          </a:r>
          <a:r>
            <a:rPr lang="tr-TR" sz="1600" kern="1200"/>
            <a:t>Ortak düşünceden hareketle farklı düşüncelere ulaşabilmeye dayalı bir düşünme becerisidir. Iraksak düşünenler tepkisel, engellenmemiş ve rahat olurlar. Problem çözmede ıraksak düşünce kullanılır.</a:t>
          </a:r>
        </a:p>
      </dsp:txBody>
      <dsp:txXfrm>
        <a:off x="41465" y="2760642"/>
        <a:ext cx="11110208" cy="766490"/>
      </dsp:txXfrm>
    </dsp:sp>
    <dsp:sp modelId="{A7CD9517-F91B-BA4D-B6BE-B43EBA8F2A55}">
      <dsp:nvSpPr>
        <dsp:cNvPr id="0" name=""/>
        <dsp:cNvSpPr/>
      </dsp:nvSpPr>
      <dsp:spPr>
        <a:xfrm>
          <a:off x="0" y="3614677"/>
          <a:ext cx="11193138" cy="849420"/>
        </a:xfrm>
        <a:prstGeom prst="roundRect">
          <a:avLst/>
        </a:prstGeom>
        <a:solidFill>
          <a:schemeClr val="accent4">
            <a:hueOff val="20423033"/>
            <a:satOff val="-23986"/>
            <a:lumOff val="92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b="1" kern="1200"/>
            <a:t>Yakınsak Düşünme : </a:t>
          </a:r>
          <a:r>
            <a:rPr lang="tr-TR" sz="1600" kern="1200"/>
            <a:t>Farklı düşüncelerin dayandığı ortak düşünceleri bulmaya dayalı düşünme becerisidir. Yakınsak düşünenler ihtiyatlı ve duygusal açıdan tutuktur.</a:t>
          </a:r>
        </a:p>
      </dsp:txBody>
      <dsp:txXfrm>
        <a:off x="41465" y="3656142"/>
        <a:ext cx="11110208" cy="76649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2E70D1-1F73-3F45-A2AA-6AD43C6DAEDF}">
      <dsp:nvSpPr>
        <dsp:cNvPr id="0" name=""/>
        <dsp:cNvSpPr/>
      </dsp:nvSpPr>
      <dsp:spPr>
        <a:xfrm>
          <a:off x="0" y="275201"/>
          <a:ext cx="11204154" cy="76985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b="1" kern="1200" dirty="0" err="1"/>
            <a:t>Lateral</a:t>
          </a:r>
          <a:r>
            <a:rPr lang="tr-TR" sz="1400" b="1" kern="1200" dirty="0"/>
            <a:t> Düşünme : </a:t>
          </a:r>
          <a:r>
            <a:rPr lang="tr-TR" sz="1400" kern="1200" dirty="0"/>
            <a:t>Kişilerin sorunlara farklı yönlerden bakabilmeyi ve geniş düşünebilmeyi öğrenmelerini sağlamayı amaçlayan düşünme biçimidir. </a:t>
          </a:r>
          <a:r>
            <a:rPr lang="tr-TR" sz="1400" kern="1200" dirty="0" err="1"/>
            <a:t>Lateral</a:t>
          </a:r>
          <a:r>
            <a:rPr lang="tr-TR" sz="1400" kern="1200" dirty="0"/>
            <a:t> düşünce, klasik düşünce kalıplarının dışına çıkmaktır. Herkesin sahip olduğu verileri farklı şekillerde işleyip ayrıcalıklı sonuçlar çıkarmaktır. Bu düşünme biçimine uygun kullanılabilecek teknikler altı ayakkabılı uygulama, altı şapkalı düşünme ve altı değer madalyası olarak sayılabilir.</a:t>
          </a:r>
        </a:p>
      </dsp:txBody>
      <dsp:txXfrm>
        <a:off x="37581" y="312782"/>
        <a:ext cx="11128992" cy="694697"/>
      </dsp:txXfrm>
    </dsp:sp>
    <dsp:sp modelId="{801580B2-5CFB-A249-A3D1-FEDD884BE1D2}">
      <dsp:nvSpPr>
        <dsp:cNvPr id="0" name=""/>
        <dsp:cNvSpPr/>
      </dsp:nvSpPr>
      <dsp:spPr>
        <a:xfrm>
          <a:off x="0" y="1085381"/>
          <a:ext cx="11204154" cy="769859"/>
        </a:xfrm>
        <a:prstGeom prst="roundRect">
          <a:avLst/>
        </a:prstGeom>
        <a:solidFill>
          <a:schemeClr val="accent5">
            <a:hueOff val="-5330780"/>
            <a:satOff val="3030"/>
            <a:lumOff val="-25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b="1" kern="1200"/>
            <a:t>Hipotetik Düşünme : </a:t>
          </a:r>
          <a:r>
            <a:rPr lang="tr-TR" sz="1400" kern="1200"/>
            <a:t>Günlük hayatta veya eğitim öğretimde karşılaşılan bir sorunu çözmek için olası çözüm yolları geliştirip bunları belirli bir düzene göre yapmayı sağlayan düşünme sürecidir. Eğer …. ve …. olursa …. olur şeklinde genel bir cümle yapısıyla ifade edilir. Hipotetik düşünmede sorunun görünen boyutlarının ötesine geçip çözüme ilişkin yollar belirlenmesi söz konusudur.</a:t>
          </a:r>
        </a:p>
      </dsp:txBody>
      <dsp:txXfrm>
        <a:off x="37581" y="1122962"/>
        <a:ext cx="11128992" cy="694697"/>
      </dsp:txXfrm>
    </dsp:sp>
    <dsp:sp modelId="{F6F11EF1-1623-5A40-9DF0-772F526CAE82}">
      <dsp:nvSpPr>
        <dsp:cNvPr id="0" name=""/>
        <dsp:cNvSpPr/>
      </dsp:nvSpPr>
      <dsp:spPr>
        <a:xfrm>
          <a:off x="0" y="1895561"/>
          <a:ext cx="11204154" cy="769859"/>
        </a:xfrm>
        <a:prstGeom prst="round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b="1" kern="1200"/>
            <a:t>Global Düşünme : </a:t>
          </a:r>
          <a:r>
            <a:rPr lang="tr-TR" sz="1400" kern="1200"/>
            <a:t>Temeli, öğrenmeyi kolaylaştırmak için harita çizmeye dayanmaktır. Öğrenmemiz gereken bilgilerin haritalanması esastır. Beyin haritaları, zihin haritaları, kavram haritaları vb.</a:t>
          </a:r>
        </a:p>
      </dsp:txBody>
      <dsp:txXfrm>
        <a:off x="37581" y="1933142"/>
        <a:ext cx="11128992" cy="694697"/>
      </dsp:txXfrm>
    </dsp:sp>
    <dsp:sp modelId="{F3234BDA-11AA-BF4D-9CB7-59BBC195DCB9}">
      <dsp:nvSpPr>
        <dsp:cNvPr id="0" name=""/>
        <dsp:cNvSpPr/>
      </dsp:nvSpPr>
      <dsp:spPr>
        <a:xfrm>
          <a:off x="0" y="2705741"/>
          <a:ext cx="11204154" cy="769859"/>
        </a:xfrm>
        <a:prstGeom prst="roundRect">
          <a:avLst/>
        </a:prstGeom>
        <a:solidFill>
          <a:schemeClr val="accent5">
            <a:hueOff val="-15992340"/>
            <a:satOff val="9089"/>
            <a:lumOff val="-75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b="1" kern="1200" dirty="0" err="1"/>
            <a:t>Refleksif</a:t>
          </a:r>
          <a:r>
            <a:rPr lang="tr-TR" sz="1400" b="1" kern="1200"/>
            <a:t> Düşünme :   </a:t>
          </a:r>
          <a:r>
            <a:rPr lang="tr-TR" sz="1400" kern="1200"/>
            <a:t>Kendini gözlem ve analiz konusu olarak alan öznenin tutumudur. </a:t>
          </a:r>
          <a:r>
            <a:rPr lang="tr-TR" sz="1400" kern="1200" dirty="0" err="1"/>
            <a:t>Refleksivite</a:t>
          </a:r>
          <a:r>
            <a:rPr lang="tr-TR" sz="1400" kern="1200" dirty="0"/>
            <a:t>, kendi hakkında, kendi üzerine düşünen, kendisini bir obje gibi ele alıp bakabilen bir öznenin durumunu ifade eder.</a:t>
          </a:r>
        </a:p>
      </dsp:txBody>
      <dsp:txXfrm>
        <a:off x="37581" y="2743322"/>
        <a:ext cx="11128992" cy="694697"/>
      </dsp:txXfrm>
    </dsp:sp>
    <dsp:sp modelId="{C2B4CD96-33D3-D049-8733-24D384330BC6}">
      <dsp:nvSpPr>
        <dsp:cNvPr id="0" name=""/>
        <dsp:cNvSpPr/>
      </dsp:nvSpPr>
      <dsp:spPr>
        <a:xfrm>
          <a:off x="0" y="3515921"/>
          <a:ext cx="11204154" cy="769859"/>
        </a:xfrm>
        <a:prstGeom prst="round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b="1" kern="1200"/>
            <a:t>İnovatif Düşünme : </a:t>
          </a:r>
          <a:r>
            <a:rPr lang="tr-TR" sz="1400" kern="1200"/>
            <a:t>Rutinden, yürüyen sistemden, rutin ürünlerden, rutin hizmetlerden, alışıla gelmişliklerden farklı olarak yenilikçi ve ticari boyutu geliştirilmiş bir düşünmeyi amaçlar. İnovatif düşünme yukarıda sayılan düşünme biçimlerinin tamamıyla kullanımını da gerektirir.</a:t>
          </a:r>
        </a:p>
      </dsp:txBody>
      <dsp:txXfrm>
        <a:off x="37581" y="3553502"/>
        <a:ext cx="11128992" cy="694697"/>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1/4/22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525184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96170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1/4/22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311369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975869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91495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236566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583100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1/4/22</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105302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1/4/22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98768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121202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62293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1/4/22</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551512754"/>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12" r:id="rId4"/>
    <p:sldLayoutId id="2147483713" r:id="rId5"/>
    <p:sldLayoutId id="2147483719" r:id="rId6"/>
    <p:sldLayoutId id="2147483714" r:id="rId7"/>
    <p:sldLayoutId id="2147483715" r:id="rId8"/>
    <p:sldLayoutId id="2147483716" r:id="rId9"/>
    <p:sldLayoutId id="2147483717" r:id="rId10"/>
    <p:sldLayoutId id="2147483718" r:id="rId11"/>
  </p:sldLayoutIdLst>
  <p:hf sldNum="0" hdr="0" ftr="0" dt="0"/>
  <p:txStyles>
    <p:titleStyle>
      <a:lvl1pPr algn="l" defTabSz="914400" rtl="0" eaLnBrk="1" latinLnBrk="0" hangingPunct="1">
        <a:lnSpc>
          <a:spcPct val="90000"/>
        </a:lnSpc>
        <a:spcBef>
          <a:spcPct val="0"/>
        </a:spcBef>
        <a:buNone/>
        <a:defRPr lang="en-US" sz="4400" i="0"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7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5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A0198F-BAD8-7F45-8288-D5946E7F283D}"/>
              </a:ext>
            </a:extLst>
          </p:cNvPr>
          <p:cNvSpPr>
            <a:spLocks noGrp="1"/>
          </p:cNvSpPr>
          <p:nvPr>
            <p:ph type="ctrTitle"/>
          </p:nvPr>
        </p:nvSpPr>
        <p:spPr>
          <a:xfrm>
            <a:off x="1243632" y="1559768"/>
            <a:ext cx="5068568" cy="3135379"/>
          </a:xfrm>
        </p:spPr>
        <p:txBody>
          <a:bodyPr>
            <a:normAutofit/>
          </a:bodyPr>
          <a:lstStyle/>
          <a:p>
            <a:r>
              <a:rPr lang="tr-TR" sz="6000"/>
              <a:t>ÖĞRETİM İLKE VE YÖNTEMLERİ</a:t>
            </a:r>
            <a:endParaRPr lang="tr-TR" sz="6000" dirty="0"/>
          </a:p>
        </p:txBody>
      </p:sp>
      <p:sp>
        <p:nvSpPr>
          <p:cNvPr id="3" name="Alt Başlık 2">
            <a:extLst>
              <a:ext uri="{FF2B5EF4-FFF2-40B4-BE49-F238E27FC236}">
                <a16:creationId xmlns:a16="http://schemas.microsoft.com/office/drawing/2014/main" id="{C0A5CE23-7906-364C-9328-24707AB9CB45}"/>
              </a:ext>
            </a:extLst>
          </p:cNvPr>
          <p:cNvSpPr>
            <a:spLocks noGrp="1"/>
          </p:cNvSpPr>
          <p:nvPr>
            <p:ph type="subTitle" idx="1"/>
          </p:nvPr>
        </p:nvSpPr>
        <p:spPr>
          <a:xfrm>
            <a:off x="1243633" y="4708186"/>
            <a:ext cx="5068567" cy="797089"/>
          </a:xfrm>
        </p:spPr>
        <p:txBody>
          <a:bodyPr>
            <a:normAutofit/>
          </a:bodyPr>
          <a:lstStyle/>
          <a:p>
            <a:pPr>
              <a:spcAft>
                <a:spcPts val="600"/>
              </a:spcAft>
            </a:pPr>
            <a:r>
              <a:rPr lang="tr-TR"/>
              <a:t>EĞİTİMDE YENİ YÖNELİMLER VE DÜŞÜNME BİÇİMLERİ</a:t>
            </a:r>
            <a:endParaRPr lang="tr-TR" dirty="0"/>
          </a:p>
        </p:txBody>
      </p:sp>
      <p:pic>
        <p:nvPicPr>
          <p:cNvPr id="36" name="Picture 22" descr="Yazı tahtası üzerinde karmaşık matematik formülleri">
            <a:extLst>
              <a:ext uri="{FF2B5EF4-FFF2-40B4-BE49-F238E27FC236}">
                <a16:creationId xmlns:a16="http://schemas.microsoft.com/office/drawing/2014/main" id="{8A448FB2-3DCC-403D-9A31-00E8982A5418}"/>
              </a:ext>
            </a:extLst>
          </p:cNvPr>
          <p:cNvPicPr>
            <a:picLocks noChangeAspect="1"/>
          </p:cNvPicPr>
          <p:nvPr/>
        </p:nvPicPr>
        <p:blipFill rotWithShape="1">
          <a:blip r:embed="rId2"/>
          <a:srcRect l="32287" r="18363" b="-1"/>
          <a:stretch/>
        </p:blipFill>
        <p:spPr>
          <a:xfrm>
            <a:off x="7555832" y="10"/>
            <a:ext cx="4636163" cy="6857990"/>
          </a:xfrm>
          <a:prstGeom prst="rect">
            <a:avLst/>
          </a:prstGeom>
        </p:spPr>
      </p:pic>
      <p:sp>
        <p:nvSpPr>
          <p:cNvPr id="5" name="Metin kutusu 4">
            <a:extLst>
              <a:ext uri="{FF2B5EF4-FFF2-40B4-BE49-F238E27FC236}">
                <a16:creationId xmlns:a16="http://schemas.microsoft.com/office/drawing/2014/main" id="{2F7B833D-762A-8643-A25D-C6744B94A7FF}"/>
              </a:ext>
            </a:extLst>
          </p:cNvPr>
          <p:cNvSpPr txBox="1"/>
          <p:nvPr/>
        </p:nvSpPr>
        <p:spPr>
          <a:xfrm>
            <a:off x="859316" y="4296578"/>
            <a:ext cx="184731" cy="369332"/>
          </a:xfrm>
          <a:prstGeom prst="rect">
            <a:avLst/>
          </a:prstGeom>
          <a:noFill/>
        </p:spPr>
        <p:txBody>
          <a:bodyPr wrap="none" rtlCol="0">
            <a:spAutoFit/>
          </a:bodyPr>
          <a:lstStyle/>
          <a:p>
            <a:endParaRPr lang="tr-TR"/>
          </a:p>
        </p:txBody>
      </p:sp>
    </p:spTree>
    <p:extLst>
      <p:ext uri="{BB962C8B-B14F-4D97-AF65-F5344CB8AC3E}">
        <p14:creationId xmlns:p14="http://schemas.microsoft.com/office/powerpoint/2010/main" val="3336530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9D6CD28-D147-4DC0-A5FF-335351C7D0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7CDDF69-9963-4CB8-8441-2D6CA2C66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199"/>
            <a:ext cx="11281609" cy="2146164"/>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sp>
      <p:sp>
        <p:nvSpPr>
          <p:cNvPr id="32" name="Rectangle 31">
            <a:extLst>
              <a:ext uri="{FF2B5EF4-FFF2-40B4-BE49-F238E27FC236}">
                <a16:creationId xmlns:a16="http://schemas.microsoft.com/office/drawing/2014/main" id="{58B53A5F-63B3-4E86-93F7-275390D7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0453"/>
            <a:ext cx="10954512" cy="1819656"/>
          </a:xfrm>
          <a:prstGeom prst="rect">
            <a:avLst/>
          </a:prstGeom>
          <a:noFill/>
          <a:ln w="6350" cap="sq" cmpd="sng" algn="ctr">
            <a:solidFill>
              <a:schemeClr val="bg1"/>
            </a:solidFill>
            <a:prstDash val="solid"/>
            <a:miter lim="800000"/>
          </a:ln>
          <a:effectLst/>
        </p:spPr>
      </p:sp>
      <p:sp>
        <p:nvSpPr>
          <p:cNvPr id="2" name="Başlık 1">
            <a:extLst>
              <a:ext uri="{FF2B5EF4-FFF2-40B4-BE49-F238E27FC236}">
                <a16:creationId xmlns:a16="http://schemas.microsoft.com/office/drawing/2014/main" id="{C5A3925B-A9D1-E949-8F8C-0C4AD172CAFA}"/>
              </a:ext>
            </a:extLst>
          </p:cNvPr>
          <p:cNvSpPr>
            <a:spLocks noGrp="1"/>
          </p:cNvSpPr>
          <p:nvPr>
            <p:ph type="title"/>
          </p:nvPr>
        </p:nvSpPr>
        <p:spPr>
          <a:xfrm>
            <a:off x="1064794" y="844481"/>
            <a:ext cx="10058400" cy="1371600"/>
          </a:xfrm>
        </p:spPr>
        <p:txBody>
          <a:bodyPr>
            <a:normAutofit/>
          </a:bodyPr>
          <a:lstStyle/>
          <a:p>
            <a:pPr algn="ctr"/>
            <a:r>
              <a:rPr lang="tr-TR">
                <a:solidFill>
                  <a:schemeClr val="bg1"/>
                </a:solidFill>
              </a:rPr>
              <a:t>DERS İÇERİĞİ </a:t>
            </a:r>
          </a:p>
        </p:txBody>
      </p:sp>
      <p:graphicFrame>
        <p:nvGraphicFramePr>
          <p:cNvPr id="23" name="İçerik Yer Tutucusu 2">
            <a:extLst>
              <a:ext uri="{FF2B5EF4-FFF2-40B4-BE49-F238E27FC236}">
                <a16:creationId xmlns:a16="http://schemas.microsoft.com/office/drawing/2014/main" id="{BBF8B1B8-636E-423C-A223-76C6D1545C76}"/>
              </a:ext>
            </a:extLst>
          </p:cNvPr>
          <p:cNvGraphicFramePr>
            <a:graphicFrameLocks noGrp="1"/>
          </p:cNvGraphicFramePr>
          <p:nvPr>
            <p:ph idx="1"/>
            <p:extLst>
              <p:ext uri="{D42A27DB-BD31-4B8C-83A1-F6EECF244321}">
                <p14:modId xmlns:p14="http://schemas.microsoft.com/office/powerpoint/2010/main" val="486335471"/>
              </p:ext>
            </p:extLst>
          </p:nvPr>
        </p:nvGraphicFramePr>
        <p:xfrm>
          <a:off x="1473200" y="3060562"/>
          <a:ext cx="9269012" cy="2908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4123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yagram 7">
            <a:extLst>
              <a:ext uri="{FF2B5EF4-FFF2-40B4-BE49-F238E27FC236}">
                <a16:creationId xmlns:a16="http://schemas.microsoft.com/office/drawing/2014/main" id="{2DB65B71-E4CF-F34C-9C3F-E17F8F327313}"/>
              </a:ext>
            </a:extLst>
          </p:cNvPr>
          <p:cNvGraphicFramePr/>
          <p:nvPr>
            <p:extLst>
              <p:ext uri="{D42A27DB-BD31-4B8C-83A1-F6EECF244321}">
                <p14:modId xmlns:p14="http://schemas.microsoft.com/office/powerpoint/2010/main" val="1947778920"/>
              </p:ext>
            </p:extLst>
          </p:nvPr>
        </p:nvGraphicFramePr>
        <p:xfrm>
          <a:off x="969169" y="1964359"/>
          <a:ext cx="10253662" cy="2929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6045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Kırmızı dizeler içeren el">
            <a:extLst>
              <a:ext uri="{FF2B5EF4-FFF2-40B4-BE49-F238E27FC236}">
                <a16:creationId xmlns:a16="http://schemas.microsoft.com/office/drawing/2014/main" id="{3A81120E-73AD-4572-80CC-2246E8F012D0}"/>
              </a:ext>
            </a:extLst>
          </p:cNvPr>
          <p:cNvPicPr>
            <a:picLocks noChangeAspect="1"/>
          </p:cNvPicPr>
          <p:nvPr/>
        </p:nvPicPr>
        <p:blipFill rotWithShape="1">
          <a:blip r:embed="rId2"/>
          <a:srcRect l="20882" r="16896" b="-1"/>
          <a:stretch/>
        </p:blipFill>
        <p:spPr>
          <a:xfrm>
            <a:off x="20" y="10"/>
            <a:ext cx="6392647" cy="6857990"/>
          </a:xfrm>
          <a:prstGeom prst="rect">
            <a:avLst/>
          </a:prstGeom>
        </p:spPr>
      </p:pic>
      <p:sp>
        <p:nvSpPr>
          <p:cNvPr id="11" name="Rectangle 10">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CF4D13C-92D1-9447-83AE-ECA53EE7777F}"/>
              </a:ext>
            </a:extLst>
          </p:cNvPr>
          <p:cNvSpPr>
            <a:spLocks noGrp="1"/>
          </p:cNvSpPr>
          <p:nvPr>
            <p:ph type="title"/>
          </p:nvPr>
        </p:nvSpPr>
        <p:spPr>
          <a:xfrm>
            <a:off x="7064082" y="642594"/>
            <a:ext cx="4472921" cy="1371600"/>
          </a:xfrm>
        </p:spPr>
        <p:txBody>
          <a:bodyPr>
            <a:normAutofit/>
          </a:bodyPr>
          <a:lstStyle/>
          <a:p>
            <a:r>
              <a:rPr lang="tr-TR" sz="4000"/>
              <a:t>21. Yüzyıl Eğitimi Nedir?</a:t>
            </a:r>
          </a:p>
        </p:txBody>
      </p:sp>
      <p:sp>
        <p:nvSpPr>
          <p:cNvPr id="3" name="İçerik Yer Tutucusu 2">
            <a:extLst>
              <a:ext uri="{FF2B5EF4-FFF2-40B4-BE49-F238E27FC236}">
                <a16:creationId xmlns:a16="http://schemas.microsoft.com/office/drawing/2014/main" id="{EC68248B-102F-8A4A-B349-E4608F0C50FC}"/>
              </a:ext>
            </a:extLst>
          </p:cNvPr>
          <p:cNvSpPr>
            <a:spLocks noGrp="1"/>
          </p:cNvSpPr>
          <p:nvPr>
            <p:ph idx="1"/>
          </p:nvPr>
        </p:nvSpPr>
        <p:spPr>
          <a:xfrm>
            <a:off x="7064082" y="2103120"/>
            <a:ext cx="4472922" cy="3931920"/>
          </a:xfrm>
        </p:spPr>
        <p:txBody>
          <a:bodyPr>
            <a:normAutofit/>
          </a:bodyPr>
          <a:lstStyle/>
          <a:p>
            <a:r>
              <a:rPr lang="tr-TR" sz="2000" dirty="0"/>
              <a:t>Esnek, yaratıcı, mücadeleci, karmaşık olan; yeni imkanlar sunduğu kadar bir o kadar da problemlere sahip ve son derece hızlı değişen bir dünyayı hedef alan eğitim anlayışıdır.</a:t>
            </a:r>
          </a:p>
          <a:p>
            <a:r>
              <a:rPr lang="tr-TR" sz="2000" dirty="0"/>
              <a:t>21. yüzyılın sınıfının ne olduğu ve 21. yüzyıl eğitim anlayışının nasıl işlemesi gerektiğini anlamak ve bu anlamda hangi kriterlere yönelmek gerektiği konusu son derece önemlidir. </a:t>
            </a:r>
          </a:p>
        </p:txBody>
      </p:sp>
    </p:spTree>
    <p:extLst>
      <p:ext uri="{BB962C8B-B14F-4D97-AF65-F5344CB8AC3E}">
        <p14:creationId xmlns:p14="http://schemas.microsoft.com/office/powerpoint/2010/main" val="3136592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F4D13C-92D1-9447-83AE-ECA53EE7777F}"/>
              </a:ext>
            </a:extLst>
          </p:cNvPr>
          <p:cNvSpPr>
            <a:spLocks noGrp="1"/>
          </p:cNvSpPr>
          <p:nvPr>
            <p:ph type="title"/>
          </p:nvPr>
        </p:nvSpPr>
        <p:spPr/>
        <p:txBody>
          <a:bodyPr/>
          <a:lstStyle/>
          <a:p>
            <a:r>
              <a:rPr lang="tr-TR" dirty="0"/>
              <a:t>21. Yüzyıl Eğitimi Nedir?</a:t>
            </a:r>
          </a:p>
        </p:txBody>
      </p:sp>
      <p:sp>
        <p:nvSpPr>
          <p:cNvPr id="3" name="İçerik Yer Tutucusu 2">
            <a:extLst>
              <a:ext uri="{FF2B5EF4-FFF2-40B4-BE49-F238E27FC236}">
                <a16:creationId xmlns:a16="http://schemas.microsoft.com/office/drawing/2014/main" id="{EC68248B-102F-8A4A-B349-E4608F0C50FC}"/>
              </a:ext>
            </a:extLst>
          </p:cNvPr>
          <p:cNvSpPr>
            <a:spLocks noGrp="1"/>
          </p:cNvSpPr>
          <p:nvPr>
            <p:ph idx="1"/>
          </p:nvPr>
        </p:nvSpPr>
        <p:spPr>
          <a:xfrm>
            <a:off x="601248" y="1826304"/>
            <a:ext cx="10647124" cy="1816274"/>
          </a:xfrm>
        </p:spPr>
        <p:txBody>
          <a:bodyPr>
            <a:normAutofit/>
          </a:bodyPr>
          <a:lstStyle/>
          <a:p>
            <a:r>
              <a:rPr lang="tr-TR" sz="1800" dirty="0"/>
              <a:t>21. yüzyıl eğitiminin en başta gelen 10 karakteristik özelliği şunlar olmalıdır:</a:t>
            </a:r>
          </a:p>
        </p:txBody>
      </p:sp>
      <p:graphicFrame>
        <p:nvGraphicFramePr>
          <p:cNvPr id="5" name="Diyagram 4">
            <a:extLst>
              <a:ext uri="{FF2B5EF4-FFF2-40B4-BE49-F238E27FC236}">
                <a16:creationId xmlns:a16="http://schemas.microsoft.com/office/drawing/2014/main" id="{56D297C2-D82B-1B4A-8950-74743460C42C}"/>
              </a:ext>
            </a:extLst>
          </p:cNvPr>
          <p:cNvGraphicFramePr/>
          <p:nvPr>
            <p:extLst>
              <p:ext uri="{D42A27DB-BD31-4B8C-83A1-F6EECF244321}">
                <p14:modId xmlns:p14="http://schemas.microsoft.com/office/powerpoint/2010/main" val="544126558"/>
              </p:ext>
            </p:extLst>
          </p:nvPr>
        </p:nvGraphicFramePr>
        <p:xfrm>
          <a:off x="772438" y="2540891"/>
          <a:ext cx="10647124" cy="2767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8390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AC2B99-368A-834F-8BF9-444FAE1A7AA4}"/>
              </a:ext>
            </a:extLst>
          </p:cNvPr>
          <p:cNvSpPr>
            <a:spLocks noGrp="1"/>
          </p:cNvSpPr>
          <p:nvPr>
            <p:ph type="title"/>
          </p:nvPr>
        </p:nvSpPr>
        <p:spPr/>
        <p:txBody>
          <a:bodyPr/>
          <a:lstStyle/>
          <a:p>
            <a:r>
              <a:rPr lang="tr-TR" dirty="0"/>
              <a:t>21. Yüzyıl Eğitimi Nedir?</a:t>
            </a:r>
          </a:p>
        </p:txBody>
      </p:sp>
      <p:graphicFrame>
        <p:nvGraphicFramePr>
          <p:cNvPr id="4" name="İçerik Yer Tutucusu 3">
            <a:extLst>
              <a:ext uri="{FF2B5EF4-FFF2-40B4-BE49-F238E27FC236}">
                <a16:creationId xmlns:a16="http://schemas.microsoft.com/office/drawing/2014/main" id="{0B88647C-0864-C242-8EA5-B3EBCC3948DB}"/>
              </a:ext>
            </a:extLst>
          </p:cNvPr>
          <p:cNvGraphicFramePr>
            <a:graphicFrameLocks noGrp="1"/>
          </p:cNvGraphicFramePr>
          <p:nvPr>
            <p:ph idx="1"/>
            <p:extLst>
              <p:ext uri="{D42A27DB-BD31-4B8C-83A1-F6EECF244321}">
                <p14:modId xmlns:p14="http://schemas.microsoft.com/office/powerpoint/2010/main" val="281312039"/>
              </p:ext>
            </p:extLst>
          </p:nvPr>
        </p:nvGraphicFramePr>
        <p:xfrm>
          <a:off x="1066800" y="2103438"/>
          <a:ext cx="10058400" cy="3849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7822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EC7E010-C712-408D-9787-0842AFC9F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3" name="Rectangle 12">
            <a:extLst>
              <a:ext uri="{FF2B5EF4-FFF2-40B4-BE49-F238E27FC236}">
                <a16:creationId xmlns:a16="http://schemas.microsoft.com/office/drawing/2014/main" id="{0503FCEF-A9BA-4991-9220-E36615FB8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15" name="Rectangle 14">
            <a:extLst>
              <a:ext uri="{FF2B5EF4-FFF2-40B4-BE49-F238E27FC236}">
                <a16:creationId xmlns:a16="http://schemas.microsoft.com/office/drawing/2014/main" id="{9664D085-C814-4D74-BCE0-2059F0DC0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DA5539E-D8B4-4F5A-B46F-C304F5D7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1F39878-AC04-B944-AC72-43F8D841998B}"/>
              </a:ext>
            </a:extLst>
          </p:cNvPr>
          <p:cNvSpPr>
            <a:spLocks noGrp="1"/>
          </p:cNvSpPr>
          <p:nvPr>
            <p:ph type="title"/>
          </p:nvPr>
        </p:nvSpPr>
        <p:spPr/>
        <p:txBody>
          <a:bodyPr/>
          <a:lstStyle/>
          <a:p>
            <a:r>
              <a:rPr lang="tr-TR" dirty="0"/>
              <a:t>21. Yüzyıl Eğitimi Nedir?</a:t>
            </a:r>
          </a:p>
        </p:txBody>
      </p:sp>
      <p:graphicFrame>
        <p:nvGraphicFramePr>
          <p:cNvPr id="4" name="İçerik Yer Tutucusu 3">
            <a:extLst>
              <a:ext uri="{FF2B5EF4-FFF2-40B4-BE49-F238E27FC236}">
                <a16:creationId xmlns:a16="http://schemas.microsoft.com/office/drawing/2014/main" id="{527F4E2D-A822-204E-9542-9DD6ADF8AB74}"/>
              </a:ext>
            </a:extLst>
          </p:cNvPr>
          <p:cNvGraphicFramePr>
            <a:graphicFrameLocks noGrp="1"/>
          </p:cNvGraphicFramePr>
          <p:nvPr>
            <p:ph idx="1"/>
            <p:extLst>
              <p:ext uri="{D42A27DB-BD31-4B8C-83A1-F6EECF244321}">
                <p14:modId xmlns:p14="http://schemas.microsoft.com/office/powerpoint/2010/main" val="999986927"/>
              </p:ext>
            </p:extLst>
          </p:nvPr>
        </p:nvGraphicFramePr>
        <p:xfrm>
          <a:off x="1066800" y="2103438"/>
          <a:ext cx="10058400" cy="3849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4423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2" name="Başlık 1">
            <a:extLst>
              <a:ext uri="{FF2B5EF4-FFF2-40B4-BE49-F238E27FC236}">
                <a16:creationId xmlns:a16="http://schemas.microsoft.com/office/drawing/2014/main" id="{C42C17BC-80E1-774A-B8B4-7F8453A8B648}"/>
              </a:ext>
            </a:extLst>
          </p:cNvPr>
          <p:cNvSpPr>
            <a:spLocks noGrp="1"/>
          </p:cNvSpPr>
          <p:nvPr>
            <p:ph type="title"/>
          </p:nvPr>
        </p:nvSpPr>
        <p:spPr>
          <a:xfrm>
            <a:off x="573409" y="559477"/>
            <a:ext cx="3765200" cy="5709931"/>
          </a:xfrm>
        </p:spPr>
        <p:txBody>
          <a:bodyPr>
            <a:normAutofit/>
          </a:bodyPr>
          <a:lstStyle/>
          <a:p>
            <a:pPr algn="ctr"/>
            <a:r>
              <a:rPr lang="tr-TR" dirty="0"/>
              <a:t>21. Yüzyıl Becerileri</a:t>
            </a:r>
            <a:endParaRPr lang="tr-TR"/>
          </a:p>
        </p:txBody>
      </p:sp>
      <p:sp>
        <p:nvSpPr>
          <p:cNvPr id="13" name="Rectangle 12">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4" name="İçerik Yer Tutucusu 3">
            <a:extLst>
              <a:ext uri="{FF2B5EF4-FFF2-40B4-BE49-F238E27FC236}">
                <a16:creationId xmlns:a16="http://schemas.microsoft.com/office/drawing/2014/main" id="{0DFA86A7-2637-714E-ABCE-1FABA42A8F1A}"/>
              </a:ext>
            </a:extLst>
          </p:cNvPr>
          <p:cNvGraphicFramePr>
            <a:graphicFrameLocks noGrp="1"/>
          </p:cNvGraphicFramePr>
          <p:nvPr>
            <p:ph idx="1"/>
            <p:extLst>
              <p:ext uri="{D42A27DB-BD31-4B8C-83A1-F6EECF244321}">
                <p14:modId xmlns:p14="http://schemas.microsoft.com/office/powerpoint/2010/main" val="2698404654"/>
              </p:ext>
            </p:extLst>
          </p:nvPr>
        </p:nvGraphicFramePr>
        <p:xfrm>
          <a:off x="4888992" y="237744"/>
          <a:ext cx="7068312" cy="6245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3684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CB7C2A-105F-C841-AC52-2642102F045B}"/>
              </a:ext>
            </a:extLst>
          </p:cNvPr>
          <p:cNvSpPr>
            <a:spLocks noGrp="1"/>
          </p:cNvSpPr>
          <p:nvPr>
            <p:ph type="title"/>
          </p:nvPr>
        </p:nvSpPr>
        <p:spPr>
          <a:xfrm>
            <a:off x="590811" y="405844"/>
            <a:ext cx="10058400" cy="1371600"/>
          </a:xfrm>
        </p:spPr>
        <p:txBody>
          <a:bodyPr/>
          <a:lstStyle/>
          <a:p>
            <a:r>
              <a:rPr lang="tr-TR" dirty="0"/>
              <a:t>21. Yüzyıl Becerileri</a:t>
            </a:r>
          </a:p>
        </p:txBody>
      </p:sp>
      <p:graphicFrame>
        <p:nvGraphicFramePr>
          <p:cNvPr id="4" name="İçerik Yer Tutucusu 3">
            <a:extLst>
              <a:ext uri="{FF2B5EF4-FFF2-40B4-BE49-F238E27FC236}">
                <a16:creationId xmlns:a16="http://schemas.microsoft.com/office/drawing/2014/main" id="{1EF4660B-8E02-3C45-93A6-B77E97842054}"/>
              </a:ext>
            </a:extLst>
          </p:cNvPr>
          <p:cNvGraphicFramePr>
            <a:graphicFrameLocks noGrp="1"/>
          </p:cNvGraphicFramePr>
          <p:nvPr>
            <p:ph idx="1"/>
            <p:extLst>
              <p:ext uri="{D42A27DB-BD31-4B8C-83A1-F6EECF244321}">
                <p14:modId xmlns:p14="http://schemas.microsoft.com/office/powerpoint/2010/main" val="834148756"/>
              </p:ext>
            </p:extLst>
          </p:nvPr>
        </p:nvGraphicFramePr>
        <p:xfrm>
          <a:off x="853858" y="1564502"/>
          <a:ext cx="10058400" cy="1967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yagram 5">
            <a:extLst>
              <a:ext uri="{FF2B5EF4-FFF2-40B4-BE49-F238E27FC236}">
                <a16:creationId xmlns:a16="http://schemas.microsoft.com/office/drawing/2014/main" id="{F2FEC994-95CD-334E-AD20-7D6D4C750C13}"/>
              </a:ext>
            </a:extLst>
          </p:cNvPr>
          <p:cNvGraphicFramePr/>
          <p:nvPr>
            <p:extLst>
              <p:ext uri="{D42A27DB-BD31-4B8C-83A1-F6EECF244321}">
                <p14:modId xmlns:p14="http://schemas.microsoft.com/office/powerpoint/2010/main" val="61684631"/>
              </p:ext>
            </p:extLst>
          </p:nvPr>
        </p:nvGraphicFramePr>
        <p:xfrm>
          <a:off x="1528176" y="3940347"/>
          <a:ext cx="8956110" cy="17543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14563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59B4044A-CA36-DB4F-BA1B-0C0FA1252F17}"/>
              </a:ext>
            </a:extLst>
          </p:cNvPr>
          <p:cNvGraphicFramePr>
            <a:graphicFrameLocks noGrp="1"/>
          </p:cNvGraphicFramePr>
          <p:nvPr>
            <p:ph idx="1"/>
            <p:extLst>
              <p:ext uri="{D42A27DB-BD31-4B8C-83A1-F6EECF244321}">
                <p14:modId xmlns:p14="http://schemas.microsoft.com/office/powerpoint/2010/main" val="2905038592"/>
              </p:ext>
            </p:extLst>
          </p:nvPr>
        </p:nvGraphicFramePr>
        <p:xfrm>
          <a:off x="363255" y="388307"/>
          <a:ext cx="11448789" cy="6137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3419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E22C1F-0829-8949-8FA4-2E8B07368D85}"/>
              </a:ext>
            </a:extLst>
          </p:cNvPr>
          <p:cNvSpPr>
            <a:spLocks noGrp="1"/>
          </p:cNvSpPr>
          <p:nvPr>
            <p:ph type="title"/>
          </p:nvPr>
        </p:nvSpPr>
        <p:spPr/>
        <p:txBody>
          <a:bodyPr/>
          <a:lstStyle/>
          <a:p>
            <a:r>
              <a:rPr lang="tr-TR" dirty="0"/>
              <a:t>Bilgi Toplumu ve Eğitim </a:t>
            </a:r>
          </a:p>
        </p:txBody>
      </p:sp>
      <p:graphicFrame>
        <p:nvGraphicFramePr>
          <p:cNvPr id="4" name="İçerik Yer Tutucusu 3">
            <a:extLst>
              <a:ext uri="{FF2B5EF4-FFF2-40B4-BE49-F238E27FC236}">
                <a16:creationId xmlns:a16="http://schemas.microsoft.com/office/drawing/2014/main" id="{BA4BB2A2-BBBA-1848-A030-D7A454788E56}"/>
              </a:ext>
            </a:extLst>
          </p:cNvPr>
          <p:cNvGraphicFramePr>
            <a:graphicFrameLocks noGrp="1"/>
          </p:cNvGraphicFramePr>
          <p:nvPr>
            <p:ph idx="1"/>
            <p:extLst>
              <p:ext uri="{D42A27DB-BD31-4B8C-83A1-F6EECF244321}">
                <p14:modId xmlns:p14="http://schemas.microsoft.com/office/powerpoint/2010/main" val="2355111833"/>
              </p:ext>
            </p:extLst>
          </p:nvPr>
        </p:nvGraphicFramePr>
        <p:xfrm>
          <a:off x="1066800" y="2103438"/>
          <a:ext cx="10058400" cy="3849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839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6CF922-8390-0B45-99EC-0DC1D2DB7C5E}"/>
              </a:ext>
            </a:extLst>
          </p:cNvPr>
          <p:cNvSpPr>
            <a:spLocks noGrp="1"/>
          </p:cNvSpPr>
          <p:nvPr>
            <p:ph type="title"/>
          </p:nvPr>
        </p:nvSpPr>
        <p:spPr/>
        <p:txBody>
          <a:bodyPr/>
          <a:lstStyle/>
          <a:p>
            <a:r>
              <a:rPr lang="tr-TR" dirty="0"/>
              <a:t>Bilgi Toplumu ve Eğitim </a:t>
            </a:r>
          </a:p>
        </p:txBody>
      </p:sp>
      <p:graphicFrame>
        <p:nvGraphicFramePr>
          <p:cNvPr id="4" name="İçerik Yer Tutucusu 3">
            <a:extLst>
              <a:ext uri="{FF2B5EF4-FFF2-40B4-BE49-F238E27FC236}">
                <a16:creationId xmlns:a16="http://schemas.microsoft.com/office/drawing/2014/main" id="{90A86AD8-2FA9-9E41-B9F8-184B549FACC6}"/>
              </a:ext>
            </a:extLst>
          </p:cNvPr>
          <p:cNvGraphicFramePr>
            <a:graphicFrameLocks noGrp="1"/>
          </p:cNvGraphicFramePr>
          <p:nvPr>
            <p:ph idx="1"/>
            <p:extLst>
              <p:ext uri="{D42A27DB-BD31-4B8C-83A1-F6EECF244321}">
                <p14:modId xmlns:p14="http://schemas.microsoft.com/office/powerpoint/2010/main" val="2069843727"/>
              </p:ext>
            </p:extLst>
          </p:nvPr>
        </p:nvGraphicFramePr>
        <p:xfrm>
          <a:off x="814387" y="1871661"/>
          <a:ext cx="10310813" cy="4103250"/>
        </p:xfrm>
        <a:graphic>
          <a:graphicData uri="http://schemas.openxmlformats.org/drawingml/2006/table">
            <a:tbl>
              <a:tblPr firstRow="1" firstCol="1" bandRow="1">
                <a:tableStyleId>{5C22544A-7EE6-4342-B048-85BDC9FD1C3A}</a:tableStyleId>
              </a:tblPr>
              <a:tblGrid>
                <a:gridCol w="2092677">
                  <a:extLst>
                    <a:ext uri="{9D8B030D-6E8A-4147-A177-3AD203B41FA5}">
                      <a16:colId xmlns:a16="http://schemas.microsoft.com/office/drawing/2014/main" val="3331149454"/>
                    </a:ext>
                  </a:extLst>
                </a:gridCol>
                <a:gridCol w="3711710">
                  <a:extLst>
                    <a:ext uri="{9D8B030D-6E8A-4147-A177-3AD203B41FA5}">
                      <a16:colId xmlns:a16="http://schemas.microsoft.com/office/drawing/2014/main" val="4149520805"/>
                    </a:ext>
                  </a:extLst>
                </a:gridCol>
                <a:gridCol w="4506426">
                  <a:extLst>
                    <a:ext uri="{9D8B030D-6E8A-4147-A177-3AD203B41FA5}">
                      <a16:colId xmlns:a16="http://schemas.microsoft.com/office/drawing/2014/main" val="1841199534"/>
                    </a:ext>
                  </a:extLst>
                </a:gridCol>
              </a:tblGrid>
              <a:tr h="410325">
                <a:tc>
                  <a:txBody>
                    <a:bodyPr/>
                    <a:lstStyle/>
                    <a:p>
                      <a:r>
                        <a:rPr lang="tr-TR" sz="1800">
                          <a:effectLst/>
                        </a:rPr>
                        <a:t> </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Sanayi Toplumunda Eğitim</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Bilgi Toplumunda Eğitim</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1329335"/>
                  </a:ext>
                </a:extLst>
              </a:tr>
              <a:tr h="410325">
                <a:tc>
                  <a:txBody>
                    <a:bodyPr/>
                    <a:lstStyle/>
                    <a:p>
                      <a:r>
                        <a:rPr lang="tr-TR" sz="1800">
                          <a:effectLst/>
                        </a:rPr>
                        <a:t>Öğretmen</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Bilen, uzman, bilgiyi aktaran</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Yönlendiren, rehberlik eden</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7301672"/>
                  </a:ext>
                </a:extLst>
              </a:tr>
              <a:tr h="410325">
                <a:tc>
                  <a:txBody>
                    <a:bodyPr/>
                    <a:lstStyle/>
                    <a:p>
                      <a:r>
                        <a:rPr lang="tr-TR" sz="1800">
                          <a:effectLst/>
                        </a:rPr>
                        <a:t>Öğrenci</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Dinleyen </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Katılımcı</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70638900"/>
                  </a:ext>
                </a:extLst>
              </a:tr>
              <a:tr h="410325">
                <a:tc>
                  <a:txBody>
                    <a:bodyPr/>
                    <a:lstStyle/>
                    <a:p>
                      <a:r>
                        <a:rPr lang="tr-TR" sz="1800">
                          <a:effectLst/>
                        </a:rPr>
                        <a:t>Başarı Türü</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Bireysel başarı</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Takım başarısı</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4020365"/>
                  </a:ext>
                </a:extLst>
              </a:tr>
              <a:tr h="410325">
                <a:tc>
                  <a:txBody>
                    <a:bodyPr/>
                    <a:lstStyle/>
                    <a:p>
                      <a:r>
                        <a:rPr lang="tr-TR" sz="1800">
                          <a:effectLst/>
                        </a:rPr>
                        <a:t>Yönetici</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dirty="0">
                          <a:effectLst/>
                        </a:rPr>
                        <a:t>Kuralları uygulayan</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Öğretim Lideri</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8710533"/>
                  </a:ext>
                </a:extLst>
              </a:tr>
              <a:tr h="410325">
                <a:tc>
                  <a:txBody>
                    <a:bodyPr/>
                    <a:lstStyle/>
                    <a:p>
                      <a:r>
                        <a:rPr lang="tr-TR" sz="1800">
                          <a:effectLst/>
                        </a:rPr>
                        <a:t>Öğretim Şekli</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Bireysel çalışma</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Takım çalışması</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594503"/>
                  </a:ext>
                </a:extLst>
              </a:tr>
              <a:tr h="410325">
                <a:tc>
                  <a:txBody>
                    <a:bodyPr/>
                    <a:lstStyle/>
                    <a:p>
                      <a:r>
                        <a:rPr lang="tr-TR" sz="1800">
                          <a:effectLst/>
                        </a:rPr>
                        <a:t>Program</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Standart içerik</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Esnek içerik</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9194359"/>
                  </a:ext>
                </a:extLst>
              </a:tr>
              <a:tr h="410325">
                <a:tc>
                  <a:txBody>
                    <a:bodyPr/>
                    <a:lstStyle/>
                    <a:p>
                      <a:r>
                        <a:rPr lang="tr-TR" sz="1800">
                          <a:effectLst/>
                        </a:rPr>
                        <a:t>Amaç</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Standart amaçlar</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Değişen amaçlar</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4627337"/>
                  </a:ext>
                </a:extLst>
              </a:tr>
              <a:tr h="410325">
                <a:tc>
                  <a:txBody>
                    <a:bodyPr/>
                    <a:lstStyle/>
                    <a:p>
                      <a:r>
                        <a:rPr lang="tr-TR" sz="1800">
                          <a:effectLst/>
                        </a:rPr>
                        <a:t>Eğitimin İşlevi</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İnsan gücü yetiştirme</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dirty="0">
                          <a:effectLst/>
                        </a:rPr>
                        <a:t>Bireyi çok yönlü geliştirme</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9324848"/>
                  </a:ext>
                </a:extLst>
              </a:tr>
              <a:tr h="410325">
                <a:tc>
                  <a:txBody>
                    <a:bodyPr/>
                    <a:lstStyle/>
                    <a:p>
                      <a:r>
                        <a:rPr lang="tr-TR" sz="1800">
                          <a:effectLst/>
                        </a:rPr>
                        <a:t>Başarı Ölçütü</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a:effectLst/>
                        </a:rPr>
                        <a:t>Bilgiyi aktarma</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tr-TR" sz="1800" dirty="0">
                          <a:effectLst/>
                        </a:rPr>
                        <a:t>Konuları çok boyutlu analiz etme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4400054"/>
                  </a:ext>
                </a:extLst>
              </a:tr>
            </a:tbl>
          </a:graphicData>
        </a:graphic>
      </p:graphicFrame>
    </p:spTree>
    <p:extLst>
      <p:ext uri="{BB962C8B-B14F-4D97-AF65-F5344CB8AC3E}">
        <p14:creationId xmlns:p14="http://schemas.microsoft.com/office/powerpoint/2010/main" val="2735701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531B88-BFA6-424F-ABEF-D2C69A08D1F0}"/>
              </a:ext>
            </a:extLst>
          </p:cNvPr>
          <p:cNvSpPr>
            <a:spLocks noGrp="1"/>
          </p:cNvSpPr>
          <p:nvPr>
            <p:ph type="title"/>
          </p:nvPr>
        </p:nvSpPr>
        <p:spPr/>
        <p:txBody>
          <a:bodyPr/>
          <a:lstStyle/>
          <a:p>
            <a:r>
              <a:rPr lang="tr-TR" dirty="0"/>
              <a:t>Düşünme ve Düşünme Biçimleri </a:t>
            </a:r>
          </a:p>
        </p:txBody>
      </p:sp>
      <p:sp>
        <p:nvSpPr>
          <p:cNvPr id="3" name="İçerik Yer Tutucusu 2">
            <a:extLst>
              <a:ext uri="{FF2B5EF4-FFF2-40B4-BE49-F238E27FC236}">
                <a16:creationId xmlns:a16="http://schemas.microsoft.com/office/drawing/2014/main" id="{A9CDCF17-54A0-D041-A0BF-56BA542FCA47}"/>
              </a:ext>
            </a:extLst>
          </p:cNvPr>
          <p:cNvSpPr>
            <a:spLocks noGrp="1"/>
          </p:cNvSpPr>
          <p:nvPr>
            <p:ph idx="1"/>
          </p:nvPr>
        </p:nvSpPr>
        <p:spPr/>
        <p:txBody>
          <a:bodyPr/>
          <a:lstStyle/>
          <a:p>
            <a:pPr algn="just"/>
            <a:r>
              <a:rPr lang="tr-TR" sz="1800" b="1" dirty="0"/>
              <a:t>Düşünme, insanı diğer canlılar arasında farklı kılan beynin bir işlevidir. </a:t>
            </a:r>
          </a:p>
          <a:p>
            <a:r>
              <a:rPr lang="tr-TR" altLang="tr-TR" b="1" dirty="0"/>
              <a:t>Bir konu üzerinde </a:t>
            </a:r>
            <a:r>
              <a:rPr lang="tr-TR" altLang="tr-TR" b="1" dirty="0">
                <a:solidFill>
                  <a:srgbClr val="00B050"/>
                </a:solidFill>
              </a:rPr>
              <a:t>akıl yürütme, zihni yorma, fikir üretmek, muhakeme etmek, tefekkür etmek</a:t>
            </a:r>
            <a:r>
              <a:rPr lang="tr-TR" altLang="tr-TR" b="1" dirty="0"/>
              <a:t>; </a:t>
            </a:r>
            <a:r>
              <a:rPr lang="tr-TR" altLang="tr-TR" b="1" dirty="0">
                <a:solidFill>
                  <a:srgbClr val="0070C0"/>
                </a:solidFill>
              </a:rPr>
              <a:t>tahmin etmek, </a:t>
            </a:r>
            <a:r>
              <a:rPr lang="tr-TR" altLang="tr-TR" b="1" dirty="0">
                <a:solidFill>
                  <a:srgbClr val="002060"/>
                </a:solidFill>
              </a:rPr>
              <a:t>akıldan geçirmek</a:t>
            </a:r>
            <a:r>
              <a:rPr lang="tr-TR" altLang="tr-TR" b="1" dirty="0">
                <a:solidFill>
                  <a:srgbClr val="0070C0"/>
                </a:solidFill>
              </a:rPr>
              <a:t>; hatırlamak, hatıra getirmek, </a:t>
            </a:r>
            <a:r>
              <a:rPr lang="tr-TR" altLang="tr-TR" b="1" dirty="0">
                <a:solidFill>
                  <a:srgbClr val="002060"/>
                </a:solidFill>
              </a:rPr>
              <a:t>hayal etmek, </a:t>
            </a:r>
            <a:r>
              <a:rPr lang="tr-TR" altLang="tr-TR" b="1" dirty="0">
                <a:solidFill>
                  <a:srgbClr val="0070C0"/>
                </a:solidFill>
              </a:rPr>
              <a:t>hayalinde canlandırmak;</a:t>
            </a:r>
            <a:r>
              <a:rPr lang="tr-TR" altLang="tr-TR" b="1" dirty="0"/>
              <a:t> </a:t>
            </a:r>
            <a:r>
              <a:rPr lang="tr-TR" altLang="tr-TR" b="1" dirty="0">
                <a:solidFill>
                  <a:srgbClr val="FF0000"/>
                </a:solidFill>
              </a:rPr>
              <a:t>efkarlanmak, </a:t>
            </a:r>
            <a:r>
              <a:rPr lang="tr-TR" altLang="tr-TR" b="1" dirty="0">
                <a:solidFill>
                  <a:srgbClr val="002060"/>
                </a:solidFill>
              </a:rPr>
              <a:t>kederlenmek,</a:t>
            </a:r>
            <a:r>
              <a:rPr lang="tr-TR" altLang="tr-TR" b="1" dirty="0">
                <a:solidFill>
                  <a:srgbClr val="FF0000"/>
                </a:solidFill>
              </a:rPr>
              <a:t> tasalanmak, </a:t>
            </a:r>
            <a:r>
              <a:rPr lang="tr-TR" altLang="tr-TR" b="1" dirty="0">
                <a:solidFill>
                  <a:srgbClr val="002060"/>
                </a:solidFill>
              </a:rPr>
              <a:t>üzülmek, </a:t>
            </a:r>
            <a:r>
              <a:rPr lang="tr-TR" altLang="tr-TR" b="1" dirty="0">
                <a:solidFill>
                  <a:srgbClr val="FF0000"/>
                </a:solidFill>
              </a:rPr>
              <a:t>dertlenmek; bir şeye karşı ilgili olmak, titiz davranmak; </a:t>
            </a:r>
            <a:r>
              <a:rPr lang="tr-TR" altLang="tr-TR" b="1" dirty="0">
                <a:solidFill>
                  <a:srgbClr val="7030A0"/>
                </a:solidFill>
              </a:rPr>
              <a:t>görüş sahibi olmak; değerlendirmek, </a:t>
            </a:r>
            <a:r>
              <a:rPr lang="tr-TR" altLang="tr-TR" b="1" dirty="0">
                <a:solidFill>
                  <a:srgbClr val="002060"/>
                </a:solidFill>
              </a:rPr>
              <a:t>incelemek,</a:t>
            </a:r>
            <a:r>
              <a:rPr lang="tr-TR" altLang="tr-TR" b="1" dirty="0">
                <a:solidFill>
                  <a:srgbClr val="7030A0"/>
                </a:solidFill>
              </a:rPr>
              <a:t> bütün ayrıntıları hesaplamak; </a:t>
            </a:r>
            <a:r>
              <a:rPr lang="tr-TR" altLang="tr-TR" b="1" dirty="0">
                <a:solidFill>
                  <a:srgbClr val="002060"/>
                </a:solidFill>
              </a:rPr>
              <a:t>farz etmek, </a:t>
            </a:r>
            <a:r>
              <a:rPr lang="tr-TR" altLang="tr-TR" b="1" dirty="0">
                <a:solidFill>
                  <a:srgbClr val="7030A0"/>
                </a:solidFill>
              </a:rPr>
              <a:t>öyle saymak, aklına getirmek </a:t>
            </a:r>
            <a:r>
              <a:rPr lang="tr-TR" altLang="tr-TR" b="1" dirty="0"/>
              <a:t>demektir.</a:t>
            </a:r>
            <a:endParaRPr lang="tr-TR" dirty="0"/>
          </a:p>
        </p:txBody>
      </p:sp>
    </p:spTree>
    <p:extLst>
      <p:ext uri="{BB962C8B-B14F-4D97-AF65-F5344CB8AC3E}">
        <p14:creationId xmlns:p14="http://schemas.microsoft.com/office/powerpoint/2010/main" val="2154238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2" name="Başlık 1">
            <a:extLst>
              <a:ext uri="{FF2B5EF4-FFF2-40B4-BE49-F238E27FC236}">
                <a16:creationId xmlns:a16="http://schemas.microsoft.com/office/drawing/2014/main" id="{B7AAA124-9D27-4040-A1BD-34B70362DE06}"/>
              </a:ext>
            </a:extLst>
          </p:cNvPr>
          <p:cNvSpPr>
            <a:spLocks noGrp="1"/>
          </p:cNvSpPr>
          <p:nvPr>
            <p:ph type="title"/>
          </p:nvPr>
        </p:nvSpPr>
        <p:spPr>
          <a:xfrm>
            <a:off x="573409" y="559477"/>
            <a:ext cx="3765200" cy="5709931"/>
          </a:xfrm>
        </p:spPr>
        <p:txBody>
          <a:bodyPr>
            <a:normAutofit/>
          </a:bodyPr>
          <a:lstStyle/>
          <a:p>
            <a:pPr algn="ctr"/>
            <a:r>
              <a:rPr lang="tr-TR" dirty="0"/>
              <a:t>Düşünme Biçimleri</a:t>
            </a:r>
            <a:endParaRPr lang="tr-TR"/>
          </a:p>
        </p:txBody>
      </p:sp>
      <p:sp>
        <p:nvSpPr>
          <p:cNvPr id="13" name="Rectangle 12">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5" name="İçerik Yer Tutucusu 2">
            <a:extLst>
              <a:ext uri="{FF2B5EF4-FFF2-40B4-BE49-F238E27FC236}">
                <a16:creationId xmlns:a16="http://schemas.microsoft.com/office/drawing/2014/main" id="{4A3E3476-28B7-4554-8004-BDACB64A4406}"/>
              </a:ext>
            </a:extLst>
          </p:cNvPr>
          <p:cNvGraphicFramePr>
            <a:graphicFrameLocks noGrp="1"/>
          </p:cNvGraphicFramePr>
          <p:nvPr>
            <p:ph idx="1"/>
            <p:extLst>
              <p:ext uri="{D42A27DB-BD31-4B8C-83A1-F6EECF244321}">
                <p14:modId xmlns:p14="http://schemas.microsoft.com/office/powerpoint/2010/main" val="338830482"/>
              </p:ext>
            </p:extLst>
          </p:nvPr>
        </p:nvGraphicFramePr>
        <p:xfrm>
          <a:off x="4888992" y="374904"/>
          <a:ext cx="6931152" cy="6245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2156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9D999C-032F-8649-8BE6-49E9C836AAB7}"/>
              </a:ext>
            </a:extLst>
          </p:cNvPr>
          <p:cNvSpPr>
            <a:spLocks noGrp="1"/>
          </p:cNvSpPr>
          <p:nvPr>
            <p:ph type="title"/>
          </p:nvPr>
        </p:nvSpPr>
        <p:spPr/>
        <p:txBody>
          <a:bodyPr/>
          <a:lstStyle/>
          <a:p>
            <a:r>
              <a:rPr lang="tr-TR" dirty="0"/>
              <a:t>Eleştirel Düşünme</a:t>
            </a:r>
          </a:p>
        </p:txBody>
      </p:sp>
      <p:graphicFrame>
        <p:nvGraphicFramePr>
          <p:cNvPr id="4" name="İçerik Yer Tutucusu 3">
            <a:extLst>
              <a:ext uri="{FF2B5EF4-FFF2-40B4-BE49-F238E27FC236}">
                <a16:creationId xmlns:a16="http://schemas.microsoft.com/office/drawing/2014/main" id="{588A5F27-F613-B440-8C41-280F2E1FC6E3}"/>
              </a:ext>
            </a:extLst>
          </p:cNvPr>
          <p:cNvGraphicFramePr>
            <a:graphicFrameLocks noGrp="1"/>
          </p:cNvGraphicFramePr>
          <p:nvPr>
            <p:ph idx="1"/>
          </p:nvPr>
        </p:nvGraphicFramePr>
        <p:xfrm>
          <a:off x="1066800" y="2103438"/>
          <a:ext cx="10058400" cy="3849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9821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B384C2-CFD4-EB45-BAA5-6D9052E44096}"/>
              </a:ext>
            </a:extLst>
          </p:cNvPr>
          <p:cNvSpPr>
            <a:spLocks noGrp="1"/>
          </p:cNvSpPr>
          <p:nvPr>
            <p:ph type="title"/>
          </p:nvPr>
        </p:nvSpPr>
        <p:spPr/>
        <p:txBody>
          <a:bodyPr/>
          <a:lstStyle/>
          <a:p>
            <a:r>
              <a:rPr lang="tr-TR" dirty="0"/>
              <a:t>Eleştirel Düşünme </a:t>
            </a:r>
          </a:p>
        </p:txBody>
      </p:sp>
      <p:graphicFrame>
        <p:nvGraphicFramePr>
          <p:cNvPr id="4" name="İçerik Yer Tutucusu 3">
            <a:extLst>
              <a:ext uri="{FF2B5EF4-FFF2-40B4-BE49-F238E27FC236}">
                <a16:creationId xmlns:a16="http://schemas.microsoft.com/office/drawing/2014/main" id="{2650EDF6-6D90-9249-A185-824CF1CB6F35}"/>
              </a:ext>
            </a:extLst>
          </p:cNvPr>
          <p:cNvGraphicFramePr>
            <a:graphicFrameLocks noGrp="1"/>
          </p:cNvGraphicFramePr>
          <p:nvPr>
            <p:ph idx="1"/>
          </p:nvPr>
        </p:nvGraphicFramePr>
        <p:xfrm>
          <a:off x="1066800" y="2103438"/>
          <a:ext cx="10058400" cy="3849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5388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381908-B595-B948-A77A-FDF5BE8F483C}"/>
              </a:ext>
            </a:extLst>
          </p:cNvPr>
          <p:cNvSpPr>
            <a:spLocks noGrp="1"/>
          </p:cNvSpPr>
          <p:nvPr>
            <p:ph type="title"/>
          </p:nvPr>
        </p:nvSpPr>
        <p:spPr/>
        <p:txBody>
          <a:bodyPr/>
          <a:lstStyle/>
          <a:p>
            <a:r>
              <a:rPr lang="tr-TR" dirty="0"/>
              <a:t>Yaratıcı Düşünme </a:t>
            </a:r>
          </a:p>
        </p:txBody>
      </p:sp>
      <p:graphicFrame>
        <p:nvGraphicFramePr>
          <p:cNvPr id="4" name="İçerik Yer Tutucusu 3">
            <a:extLst>
              <a:ext uri="{FF2B5EF4-FFF2-40B4-BE49-F238E27FC236}">
                <a16:creationId xmlns:a16="http://schemas.microsoft.com/office/drawing/2014/main" id="{CDD5458F-01E3-E441-8AA5-28B957EAB05F}"/>
              </a:ext>
            </a:extLst>
          </p:cNvPr>
          <p:cNvGraphicFramePr>
            <a:graphicFrameLocks noGrp="1"/>
          </p:cNvGraphicFramePr>
          <p:nvPr>
            <p:ph idx="1"/>
          </p:nvPr>
        </p:nvGraphicFramePr>
        <p:xfrm>
          <a:off x="1066800" y="2103438"/>
          <a:ext cx="10058400" cy="3849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2704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126294-E4CE-4247-B5DB-5580669C2613}"/>
              </a:ext>
            </a:extLst>
          </p:cNvPr>
          <p:cNvSpPr>
            <a:spLocks noGrp="1"/>
          </p:cNvSpPr>
          <p:nvPr>
            <p:ph type="title"/>
          </p:nvPr>
        </p:nvSpPr>
        <p:spPr/>
        <p:txBody>
          <a:bodyPr/>
          <a:lstStyle/>
          <a:p>
            <a:r>
              <a:rPr lang="tr-TR" dirty="0"/>
              <a:t>Yaratıcı Düşünme</a:t>
            </a:r>
          </a:p>
        </p:txBody>
      </p:sp>
      <p:graphicFrame>
        <p:nvGraphicFramePr>
          <p:cNvPr id="4" name="İçerik Yer Tutucusu 3">
            <a:extLst>
              <a:ext uri="{FF2B5EF4-FFF2-40B4-BE49-F238E27FC236}">
                <a16:creationId xmlns:a16="http://schemas.microsoft.com/office/drawing/2014/main" id="{EFBB8BD3-3E9E-8A43-ADDE-A22E75DF2C1E}"/>
              </a:ext>
            </a:extLst>
          </p:cNvPr>
          <p:cNvGraphicFramePr>
            <a:graphicFrameLocks noGrp="1"/>
          </p:cNvGraphicFramePr>
          <p:nvPr>
            <p:ph idx="1"/>
            <p:extLst>
              <p:ext uri="{D42A27DB-BD31-4B8C-83A1-F6EECF244321}">
                <p14:modId xmlns:p14="http://schemas.microsoft.com/office/powerpoint/2010/main" val="3390221636"/>
              </p:ext>
            </p:extLst>
          </p:nvPr>
        </p:nvGraphicFramePr>
        <p:xfrm>
          <a:off x="1066800" y="2103120"/>
          <a:ext cx="10058400" cy="3849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7387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6D487D-8EF6-7040-8226-0B8FB3E80C7C}"/>
              </a:ext>
            </a:extLst>
          </p:cNvPr>
          <p:cNvSpPr>
            <a:spLocks noGrp="1"/>
          </p:cNvSpPr>
          <p:nvPr>
            <p:ph type="title"/>
          </p:nvPr>
        </p:nvSpPr>
        <p:spPr/>
        <p:txBody>
          <a:bodyPr/>
          <a:lstStyle/>
          <a:p>
            <a:r>
              <a:rPr lang="tr-TR" dirty="0"/>
              <a:t>Yaratıcı Düşünme</a:t>
            </a:r>
          </a:p>
        </p:txBody>
      </p:sp>
      <p:graphicFrame>
        <p:nvGraphicFramePr>
          <p:cNvPr id="4" name="İçerik Yer Tutucusu 3">
            <a:extLst>
              <a:ext uri="{FF2B5EF4-FFF2-40B4-BE49-F238E27FC236}">
                <a16:creationId xmlns:a16="http://schemas.microsoft.com/office/drawing/2014/main" id="{31D3BBA0-BFE8-344D-A31F-A67A536DF7C6}"/>
              </a:ext>
            </a:extLst>
          </p:cNvPr>
          <p:cNvGraphicFramePr>
            <a:graphicFrameLocks noGrp="1"/>
          </p:cNvGraphicFramePr>
          <p:nvPr>
            <p:ph idx="1"/>
            <p:extLst>
              <p:ext uri="{D42A27DB-BD31-4B8C-83A1-F6EECF244321}">
                <p14:modId xmlns:p14="http://schemas.microsoft.com/office/powerpoint/2010/main" val="3346901828"/>
              </p:ext>
            </p:extLst>
          </p:nvPr>
        </p:nvGraphicFramePr>
        <p:xfrm>
          <a:off x="1066800" y="2103120"/>
          <a:ext cx="10058400" cy="3849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1407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2AC115-8BAA-F343-AD27-3983E5234C58}"/>
              </a:ext>
            </a:extLst>
          </p:cNvPr>
          <p:cNvSpPr>
            <a:spLocks noGrp="1"/>
          </p:cNvSpPr>
          <p:nvPr>
            <p:ph type="title"/>
          </p:nvPr>
        </p:nvSpPr>
        <p:spPr/>
        <p:txBody>
          <a:bodyPr/>
          <a:lstStyle/>
          <a:p>
            <a:r>
              <a:rPr lang="tr-TR" dirty="0"/>
              <a:t>Yaratıcı Düşünme</a:t>
            </a:r>
          </a:p>
        </p:txBody>
      </p:sp>
      <p:graphicFrame>
        <p:nvGraphicFramePr>
          <p:cNvPr id="5" name="İçerik Yer Tutucusu 2">
            <a:extLst>
              <a:ext uri="{FF2B5EF4-FFF2-40B4-BE49-F238E27FC236}">
                <a16:creationId xmlns:a16="http://schemas.microsoft.com/office/drawing/2014/main" id="{F3F81CB0-EE64-4206-BA51-C73AAA64B7CD}"/>
              </a:ext>
            </a:extLst>
          </p:cNvPr>
          <p:cNvGraphicFramePr>
            <a:graphicFrameLocks noGrp="1"/>
          </p:cNvGraphicFramePr>
          <p:nvPr>
            <p:ph idx="1"/>
            <p:extLst>
              <p:ext uri="{D42A27DB-BD31-4B8C-83A1-F6EECF244321}">
                <p14:modId xmlns:p14="http://schemas.microsoft.com/office/powerpoint/2010/main" val="1662380206"/>
              </p:ext>
            </p:extLst>
          </p:nvPr>
        </p:nvGraphicFramePr>
        <p:xfrm>
          <a:off x="1066800" y="2103120"/>
          <a:ext cx="10058400" cy="3849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4286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B8168-27D4-C54A-9677-FD3B002B6450}"/>
              </a:ext>
            </a:extLst>
          </p:cNvPr>
          <p:cNvSpPr>
            <a:spLocks noGrp="1"/>
          </p:cNvSpPr>
          <p:nvPr>
            <p:ph type="title"/>
          </p:nvPr>
        </p:nvSpPr>
        <p:spPr/>
        <p:txBody>
          <a:bodyPr/>
          <a:lstStyle/>
          <a:p>
            <a:r>
              <a:rPr lang="tr-TR" dirty="0"/>
              <a:t>Yansıtıcı Düşünme</a:t>
            </a:r>
          </a:p>
        </p:txBody>
      </p:sp>
      <p:graphicFrame>
        <p:nvGraphicFramePr>
          <p:cNvPr id="4" name="İçerik Yer Tutucusu 3">
            <a:extLst>
              <a:ext uri="{FF2B5EF4-FFF2-40B4-BE49-F238E27FC236}">
                <a16:creationId xmlns:a16="http://schemas.microsoft.com/office/drawing/2014/main" id="{73239642-5A45-474A-A615-30FD32F15CAF}"/>
              </a:ext>
            </a:extLst>
          </p:cNvPr>
          <p:cNvGraphicFramePr>
            <a:graphicFrameLocks noGrp="1"/>
          </p:cNvGraphicFramePr>
          <p:nvPr>
            <p:ph idx="1"/>
          </p:nvPr>
        </p:nvGraphicFramePr>
        <p:xfrm>
          <a:off x="1066800" y="2103438"/>
          <a:ext cx="10058400" cy="3849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0712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6DD6F1-61E4-024F-94B7-FDB043EE98A2}"/>
              </a:ext>
            </a:extLst>
          </p:cNvPr>
          <p:cNvSpPr>
            <a:spLocks noGrp="1"/>
          </p:cNvSpPr>
          <p:nvPr>
            <p:ph type="title"/>
          </p:nvPr>
        </p:nvSpPr>
        <p:spPr/>
        <p:txBody>
          <a:bodyPr/>
          <a:lstStyle/>
          <a:p>
            <a:r>
              <a:rPr lang="tr-TR" dirty="0"/>
              <a:t>Diğer Üst Düzey Düşünme Biçimleri</a:t>
            </a:r>
          </a:p>
        </p:txBody>
      </p:sp>
      <p:graphicFrame>
        <p:nvGraphicFramePr>
          <p:cNvPr id="4" name="İçerik Yer Tutucusu 3">
            <a:extLst>
              <a:ext uri="{FF2B5EF4-FFF2-40B4-BE49-F238E27FC236}">
                <a16:creationId xmlns:a16="http://schemas.microsoft.com/office/drawing/2014/main" id="{D5FF46B2-D71C-D040-9410-C2688A0C636A}"/>
              </a:ext>
            </a:extLst>
          </p:cNvPr>
          <p:cNvGraphicFramePr>
            <a:graphicFrameLocks noGrp="1"/>
          </p:cNvGraphicFramePr>
          <p:nvPr>
            <p:ph idx="1"/>
            <p:extLst>
              <p:ext uri="{D42A27DB-BD31-4B8C-83A1-F6EECF244321}">
                <p14:modId xmlns:p14="http://schemas.microsoft.com/office/powerpoint/2010/main" val="90521933"/>
              </p:ext>
            </p:extLst>
          </p:nvPr>
        </p:nvGraphicFramePr>
        <p:xfrm>
          <a:off x="561860" y="1718631"/>
          <a:ext cx="11193138" cy="4496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29308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E61ADF-52E0-894B-B17C-9FE788737F1E}"/>
              </a:ext>
            </a:extLst>
          </p:cNvPr>
          <p:cNvSpPr>
            <a:spLocks noGrp="1"/>
          </p:cNvSpPr>
          <p:nvPr>
            <p:ph type="title"/>
          </p:nvPr>
        </p:nvSpPr>
        <p:spPr/>
        <p:txBody>
          <a:bodyPr/>
          <a:lstStyle/>
          <a:p>
            <a:r>
              <a:rPr lang="tr-TR" dirty="0"/>
              <a:t>Diğer Üst Düzey Düşünme Biçimleri</a:t>
            </a:r>
          </a:p>
        </p:txBody>
      </p:sp>
      <p:graphicFrame>
        <p:nvGraphicFramePr>
          <p:cNvPr id="4" name="İçerik Yer Tutucusu 1">
            <a:extLst>
              <a:ext uri="{FF2B5EF4-FFF2-40B4-BE49-F238E27FC236}">
                <a16:creationId xmlns:a16="http://schemas.microsoft.com/office/drawing/2014/main" id="{DA78A091-8716-534C-BF73-6DFFB861FC78}"/>
              </a:ext>
            </a:extLst>
          </p:cNvPr>
          <p:cNvGraphicFramePr>
            <a:graphicFrameLocks noGrp="1"/>
          </p:cNvGraphicFramePr>
          <p:nvPr>
            <p:ph idx="1"/>
            <p:extLst>
              <p:ext uri="{D42A27DB-BD31-4B8C-83A1-F6EECF244321}">
                <p14:modId xmlns:p14="http://schemas.microsoft.com/office/powerpoint/2010/main" val="3971076349"/>
              </p:ext>
            </p:extLst>
          </p:nvPr>
        </p:nvGraphicFramePr>
        <p:xfrm>
          <a:off x="506776" y="1806766"/>
          <a:ext cx="11204154" cy="45609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31573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Gill Sans M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emplate/>
  <TotalTime>3711</TotalTime>
  <Words>1624</Words>
  <Application>Microsoft Macintosh PowerPoint</Application>
  <PresentationFormat>Geniş ekran</PresentationFormat>
  <Paragraphs>199</Paragraphs>
  <Slides>23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23</vt:i4>
      </vt:variant>
    </vt:vector>
  </HeadingPairs>
  <TitlesOfParts>
    <vt:vector size="27" baseType="lpstr">
      <vt:lpstr>Calibri</vt:lpstr>
      <vt:lpstr>Garamond</vt:lpstr>
      <vt:lpstr>Gill Sans MT</vt:lpstr>
      <vt:lpstr>SavonVTI</vt:lpstr>
      <vt:lpstr>ÖĞRETİM İLKE VE YÖNTEMLERİ</vt:lpstr>
      <vt:lpstr>DERS İÇERİĞİ </vt:lpstr>
      <vt:lpstr>PowerPoint Sunusu</vt:lpstr>
      <vt:lpstr>21. Yüzyıl Eğitimi Nedir?</vt:lpstr>
      <vt:lpstr>21. Yüzyıl Eğitimi Nedir?</vt:lpstr>
      <vt:lpstr>21. Yüzyıl Eğitimi Nedir?</vt:lpstr>
      <vt:lpstr>21. Yüzyıl Eğitimi Nedir?</vt:lpstr>
      <vt:lpstr>21. Yüzyıl Becerileri</vt:lpstr>
      <vt:lpstr>21. Yüzyıl Becerileri</vt:lpstr>
      <vt:lpstr>PowerPoint Sunusu</vt:lpstr>
      <vt:lpstr>Bilgi Toplumu ve Eğitim </vt:lpstr>
      <vt:lpstr>Bilgi Toplumu ve Eğitim </vt:lpstr>
      <vt:lpstr>Düşünme ve Düşünme Biçimleri </vt:lpstr>
      <vt:lpstr>Düşünme Biçimleri</vt:lpstr>
      <vt:lpstr>Eleştirel Düşünme</vt:lpstr>
      <vt:lpstr>Eleştirel Düşünme </vt:lpstr>
      <vt:lpstr>Yaratıcı Düşünme </vt:lpstr>
      <vt:lpstr>Yaratıcı Düşünme</vt:lpstr>
      <vt:lpstr>Yaratıcı Düşünme</vt:lpstr>
      <vt:lpstr>Yaratıcı Düşünme</vt:lpstr>
      <vt:lpstr>Yansıtıcı Düşünme</vt:lpstr>
      <vt:lpstr>Diğer Üst Düzey Düşünme Biçimleri</vt:lpstr>
      <vt:lpstr>Diğer Üst Düzey Düşünme Biçimleri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EĞİTİM BİLİMİNE GİRİŞ</dc:title>
  <dc:creator>ELİF SOBİ</dc:creator>
  <cp:lastModifiedBy>ELİF SOBİ</cp:lastModifiedBy>
  <cp:revision>4</cp:revision>
  <dcterms:created xsi:type="dcterms:W3CDTF">2020-12-28T15:57:18Z</dcterms:created>
  <dcterms:modified xsi:type="dcterms:W3CDTF">2022-01-05T20:27:09Z</dcterms:modified>
</cp:coreProperties>
</file>